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3.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tags/tag4.xml" ContentType="application/vnd.openxmlformats-officedocument.presentationml.tags+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4" r:id="rId1"/>
  </p:sldMasterIdLst>
  <p:notesMasterIdLst>
    <p:notesMasterId r:id="rId32"/>
  </p:notesMasterIdLst>
  <p:sldIdLst>
    <p:sldId id="256" r:id="rId2"/>
    <p:sldId id="450" r:id="rId3"/>
    <p:sldId id="420" r:id="rId4"/>
    <p:sldId id="430" r:id="rId5"/>
    <p:sldId id="283" r:id="rId6"/>
    <p:sldId id="442" r:id="rId7"/>
    <p:sldId id="460" r:id="rId8"/>
    <p:sldId id="462" r:id="rId9"/>
    <p:sldId id="463" r:id="rId10"/>
    <p:sldId id="431" r:id="rId11"/>
    <p:sldId id="464" r:id="rId12"/>
    <p:sldId id="461" r:id="rId13"/>
    <p:sldId id="465" r:id="rId14"/>
    <p:sldId id="447" r:id="rId15"/>
    <p:sldId id="445" r:id="rId16"/>
    <p:sldId id="448" r:id="rId17"/>
    <p:sldId id="451" r:id="rId18"/>
    <p:sldId id="443" r:id="rId19"/>
    <p:sldId id="452" r:id="rId20"/>
    <p:sldId id="453" r:id="rId21"/>
    <p:sldId id="454" r:id="rId22"/>
    <p:sldId id="455" r:id="rId23"/>
    <p:sldId id="456" r:id="rId24"/>
    <p:sldId id="446" r:id="rId25"/>
    <p:sldId id="449" r:id="rId26"/>
    <p:sldId id="466" r:id="rId27"/>
    <p:sldId id="421" r:id="rId28"/>
    <p:sldId id="444" r:id="rId29"/>
    <p:sldId id="429" r:id="rId30"/>
    <p:sldId id="459"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1792" autoAdjust="0"/>
    <p:restoredTop sz="95921"/>
  </p:normalViewPr>
  <p:slideViewPr>
    <p:cSldViewPr snapToGrid="0">
      <p:cViewPr varScale="1">
        <p:scale>
          <a:sx n="112" d="100"/>
          <a:sy n="112" d="100"/>
        </p:scale>
        <p:origin x="224" y="248"/>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Users\pr9\Desktop\G28-Research%20data\&#24037;&#20316;&#31807;1.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C:\Users\pr9\Desktop\G28-Research%20data\&#24037;&#20316;&#31807;1.xlsx"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7.xml"/><Relationship Id="rId1" Type="http://schemas.microsoft.com/office/2011/relationships/chartStyle" Target="style7.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cap="none" spc="0" normalizeH="0" baseline="0">
                <a:solidFill>
                  <a:schemeClr val="dk1">
                    <a:lumMod val="50000"/>
                    <a:lumOff val="50000"/>
                  </a:schemeClr>
                </a:solidFill>
                <a:latin typeface="+mj-lt"/>
                <a:ea typeface="+mj-ea"/>
                <a:cs typeface="+mj-cs"/>
              </a:defRPr>
            </a:pPr>
            <a:r>
              <a:rPr lang="en-US" dirty="0"/>
              <a:t>Balanced</a:t>
            </a:r>
            <a:r>
              <a:rPr lang="en-US" baseline="0" dirty="0"/>
              <a:t> Data</a:t>
            </a:r>
            <a:endParaRPr lang="en-US" dirty="0"/>
          </a:p>
        </c:rich>
      </c:tx>
      <c:overlay val="0"/>
      <c:spPr>
        <a:noFill/>
        <a:ln>
          <a:noFill/>
        </a:ln>
        <a:effectLst/>
      </c:spPr>
      <c:txPr>
        <a:bodyPr rot="0" spcFirstLastPara="1" vertOverflow="ellipsis" vert="horz" wrap="square" anchor="ctr" anchorCtr="1"/>
        <a:lstStyle/>
        <a:p>
          <a:pPr>
            <a:defRPr sz="2128" b="1" i="0" u="none" strike="noStrike" kern="1200" cap="none" spc="0" normalizeH="0" baseline="0">
              <a:solidFill>
                <a:schemeClr val="dk1">
                  <a:lumMod val="50000"/>
                  <a:lumOff val="50000"/>
                </a:schemeClr>
              </a:solidFill>
              <a:latin typeface="+mj-lt"/>
              <a:ea typeface="+mj-ea"/>
              <a:cs typeface="+mj-cs"/>
            </a:defRPr>
          </a:pPr>
          <a:endParaRPr lang="en-US"/>
        </a:p>
      </c:txPr>
    </c:title>
    <c:autoTitleDeleted val="0"/>
    <c:plotArea>
      <c:layout/>
      <c:barChart>
        <c:barDir val="col"/>
        <c:grouping val="stacked"/>
        <c:varyColors val="0"/>
        <c:ser>
          <c:idx val="0"/>
          <c:order val="0"/>
          <c:tx>
            <c:strRef>
              <c:f>Sheet1!$B$1</c:f>
              <c:strCache>
                <c:ptCount val="1"/>
                <c:pt idx="0">
                  <c:v>Original</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dk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dk1">
                          <a:lumMod val="35000"/>
                          <a:lumOff val="65000"/>
                        </a:schemeClr>
                      </a:solidFill>
                      <a:round/>
                    </a:ln>
                    <a:effectLst/>
                  </c:spPr>
                </c15:leaderLines>
              </c:ext>
            </c:extLst>
          </c:dLbls>
          <c:cat>
            <c:strRef>
              <c:f>Sheet1!$A$2:$A$3</c:f>
              <c:strCache>
                <c:ptCount val="2"/>
                <c:pt idx="0">
                  <c:v>Successful</c:v>
                </c:pt>
                <c:pt idx="1">
                  <c:v>Unsuccessful</c:v>
                </c:pt>
              </c:strCache>
            </c:strRef>
          </c:cat>
          <c:val>
            <c:numRef>
              <c:f>Sheet1!$B$2:$B$3</c:f>
              <c:numCache>
                <c:formatCode>General</c:formatCode>
                <c:ptCount val="2"/>
                <c:pt idx="0">
                  <c:v>1760</c:v>
                </c:pt>
                <c:pt idx="1">
                  <c:v>3387</c:v>
                </c:pt>
              </c:numCache>
            </c:numRef>
          </c:val>
          <c:extLst>
            <c:ext xmlns:c16="http://schemas.microsoft.com/office/drawing/2014/chart" uri="{C3380CC4-5D6E-409C-BE32-E72D297353CC}">
              <c16:uniqueId val="{00000000-2423-C248-8024-31621FC7330C}"/>
            </c:ext>
          </c:extLst>
        </c:ser>
        <c:ser>
          <c:idx val="1"/>
          <c:order val="1"/>
          <c:tx>
            <c:strRef>
              <c:f>Sheet1!$C$1</c:f>
              <c:strCache>
                <c:ptCount val="1"/>
                <c:pt idx="0">
                  <c:v>Duplicate</c:v>
                </c:pt>
              </c:strCache>
            </c:strRef>
          </c:tx>
          <c:spPr>
            <a:solidFill>
              <a:schemeClr val="accent3"/>
            </a:solidFill>
            <a:ln>
              <a:noFill/>
            </a:ln>
            <a:effectLst/>
          </c:spPr>
          <c:invertIfNegative val="0"/>
          <c:dLbls>
            <c:dLbl>
              <c:idx val="1"/>
              <c:delete val="1"/>
              <c:extLst>
                <c:ext xmlns:c15="http://schemas.microsoft.com/office/drawing/2012/chart" uri="{CE6537A1-D6FC-4f65-9D91-7224C49458BB}"/>
                <c:ext xmlns:c16="http://schemas.microsoft.com/office/drawing/2014/chart" uri="{C3380CC4-5D6E-409C-BE32-E72D297353CC}">
                  <c16:uniqueId val="{00000004-2423-C248-8024-31621FC7330C}"/>
                </c:ext>
              </c:extLst>
            </c:dLbl>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dk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dk1">
                          <a:lumMod val="35000"/>
                          <a:lumOff val="65000"/>
                        </a:schemeClr>
                      </a:solidFill>
                      <a:round/>
                    </a:ln>
                    <a:effectLst/>
                  </c:spPr>
                </c15:leaderLines>
              </c:ext>
            </c:extLst>
          </c:dLbls>
          <c:cat>
            <c:strRef>
              <c:f>Sheet1!$A$2:$A$3</c:f>
              <c:strCache>
                <c:ptCount val="2"/>
                <c:pt idx="0">
                  <c:v>Successful</c:v>
                </c:pt>
                <c:pt idx="1">
                  <c:v>Unsuccessful</c:v>
                </c:pt>
              </c:strCache>
            </c:strRef>
          </c:cat>
          <c:val>
            <c:numRef>
              <c:f>Sheet1!$C$2:$C$3</c:f>
              <c:numCache>
                <c:formatCode>General</c:formatCode>
                <c:ptCount val="2"/>
                <c:pt idx="0">
                  <c:v>1760</c:v>
                </c:pt>
                <c:pt idx="1">
                  <c:v>0</c:v>
                </c:pt>
              </c:numCache>
            </c:numRef>
          </c:val>
          <c:extLst>
            <c:ext xmlns:c16="http://schemas.microsoft.com/office/drawing/2014/chart" uri="{C3380CC4-5D6E-409C-BE32-E72D297353CC}">
              <c16:uniqueId val="{00000001-2423-C248-8024-31621FC7330C}"/>
            </c:ext>
          </c:extLst>
        </c:ser>
        <c:dLbls>
          <c:dLblPos val="ctr"/>
          <c:showLegendKey val="0"/>
          <c:showVal val="1"/>
          <c:showCatName val="0"/>
          <c:showSerName val="0"/>
          <c:showPercent val="0"/>
          <c:showBubbleSize val="0"/>
        </c:dLbls>
        <c:gapWidth val="80"/>
        <c:overlap val="100"/>
        <c:axId val="1749814431"/>
        <c:axId val="1821355551"/>
      </c:barChart>
      <c:catAx>
        <c:axId val="1749814431"/>
        <c:scaling>
          <c:orientation val="minMax"/>
        </c:scaling>
        <c:delete val="0"/>
        <c:axPos val="b"/>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197" b="0" i="0" u="none" strike="noStrike" kern="1200" cap="none" spc="0" normalizeH="0" baseline="0">
                <a:solidFill>
                  <a:schemeClr val="dk1">
                    <a:lumMod val="65000"/>
                    <a:lumOff val="35000"/>
                  </a:schemeClr>
                </a:solidFill>
                <a:latin typeface="+mn-lt"/>
                <a:ea typeface="+mn-ea"/>
                <a:cs typeface="+mn-cs"/>
              </a:defRPr>
            </a:pPr>
            <a:endParaRPr lang="en-US"/>
          </a:p>
        </c:txPr>
        <c:crossAx val="1821355551"/>
        <c:crosses val="autoZero"/>
        <c:auto val="1"/>
        <c:lblAlgn val="ctr"/>
        <c:lblOffset val="100"/>
        <c:noMultiLvlLbl val="0"/>
      </c:catAx>
      <c:valAx>
        <c:axId val="1821355551"/>
        <c:scaling>
          <c:orientation val="minMax"/>
        </c:scaling>
        <c:delete val="0"/>
        <c:axPos val="l"/>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dk1">
                    <a:lumMod val="65000"/>
                    <a:lumOff val="35000"/>
                  </a:schemeClr>
                </a:solidFill>
                <a:latin typeface="+mn-lt"/>
                <a:ea typeface="+mn-ea"/>
                <a:cs typeface="+mn-cs"/>
              </a:defRPr>
            </a:pPr>
            <a:endParaRPr lang="en-US"/>
          </a:p>
        </c:txPr>
        <c:crossAx val="1749814431"/>
        <c:crosses val="autoZero"/>
        <c:crossBetween val="between"/>
      </c:valAx>
      <c:spPr>
        <a:pattFill prst="ltDnDiag">
          <a:fgClr>
            <a:schemeClr val="dk1">
              <a:lumMod val="15000"/>
              <a:lumOff val="85000"/>
            </a:schemeClr>
          </a:fgClr>
          <a:bgClr>
            <a:schemeClr val="lt1"/>
          </a:bgClr>
        </a:patt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dk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cap="none" spc="0" normalizeH="0" baseline="0">
                <a:solidFill>
                  <a:schemeClr val="dk1">
                    <a:lumMod val="50000"/>
                    <a:lumOff val="50000"/>
                  </a:schemeClr>
                </a:solidFill>
                <a:latin typeface="+mj-lt"/>
                <a:ea typeface="+mj-ea"/>
                <a:cs typeface="+mj-cs"/>
              </a:defRPr>
            </a:pPr>
            <a:r>
              <a:rPr lang="en-US" dirty="0"/>
              <a:t>Unbalanced</a:t>
            </a:r>
            <a:r>
              <a:rPr lang="en-US" baseline="0" dirty="0"/>
              <a:t> Data</a:t>
            </a:r>
            <a:endParaRPr lang="en-US" dirty="0"/>
          </a:p>
        </c:rich>
      </c:tx>
      <c:overlay val="0"/>
      <c:spPr>
        <a:noFill/>
        <a:ln>
          <a:noFill/>
        </a:ln>
        <a:effectLst/>
      </c:spPr>
      <c:txPr>
        <a:bodyPr rot="0" spcFirstLastPara="1" vertOverflow="ellipsis" vert="horz" wrap="square" anchor="ctr" anchorCtr="1"/>
        <a:lstStyle/>
        <a:p>
          <a:pPr>
            <a:defRPr sz="2128" b="1" i="0" u="none" strike="noStrike" kern="1200" cap="none" spc="0" normalizeH="0" baseline="0">
              <a:solidFill>
                <a:schemeClr val="dk1">
                  <a:lumMod val="50000"/>
                  <a:lumOff val="50000"/>
                </a:schemeClr>
              </a:solidFill>
              <a:latin typeface="+mj-lt"/>
              <a:ea typeface="+mj-ea"/>
              <a:cs typeface="+mj-cs"/>
            </a:defRPr>
          </a:pPr>
          <a:endParaRPr lang="en-US"/>
        </a:p>
      </c:txPr>
    </c:title>
    <c:autoTitleDeleted val="0"/>
    <c:plotArea>
      <c:layout/>
      <c:barChart>
        <c:barDir val="col"/>
        <c:grouping val="stacked"/>
        <c:varyColors val="0"/>
        <c:ser>
          <c:idx val="0"/>
          <c:order val="0"/>
          <c:tx>
            <c:strRef>
              <c:f>Sheet1!$B$1</c:f>
              <c:strCache>
                <c:ptCount val="1"/>
                <c:pt idx="0">
                  <c:v>Original</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dk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dk1">
                          <a:lumMod val="35000"/>
                          <a:lumOff val="65000"/>
                        </a:schemeClr>
                      </a:solidFill>
                      <a:round/>
                    </a:ln>
                    <a:effectLst/>
                  </c:spPr>
                </c15:leaderLines>
              </c:ext>
            </c:extLst>
          </c:dLbls>
          <c:cat>
            <c:strRef>
              <c:f>Sheet1!$A$2:$A$3</c:f>
              <c:strCache>
                <c:ptCount val="2"/>
                <c:pt idx="0">
                  <c:v>Successful</c:v>
                </c:pt>
                <c:pt idx="1">
                  <c:v>Unsuccessful</c:v>
                </c:pt>
              </c:strCache>
            </c:strRef>
          </c:cat>
          <c:val>
            <c:numRef>
              <c:f>Sheet1!$B$2:$B$3</c:f>
              <c:numCache>
                <c:formatCode>General</c:formatCode>
                <c:ptCount val="2"/>
                <c:pt idx="0">
                  <c:v>1760</c:v>
                </c:pt>
                <c:pt idx="1">
                  <c:v>3387</c:v>
                </c:pt>
              </c:numCache>
            </c:numRef>
          </c:val>
          <c:extLst>
            <c:ext xmlns:c16="http://schemas.microsoft.com/office/drawing/2014/chart" uri="{C3380CC4-5D6E-409C-BE32-E72D297353CC}">
              <c16:uniqueId val="{00000000-AC40-0446-8E2D-50DF824F36EC}"/>
            </c:ext>
          </c:extLst>
        </c:ser>
        <c:dLbls>
          <c:dLblPos val="ctr"/>
          <c:showLegendKey val="0"/>
          <c:showVal val="1"/>
          <c:showCatName val="0"/>
          <c:showSerName val="0"/>
          <c:showPercent val="0"/>
          <c:showBubbleSize val="0"/>
        </c:dLbls>
        <c:gapWidth val="80"/>
        <c:overlap val="100"/>
        <c:axId val="1749814431"/>
        <c:axId val="1821355551"/>
      </c:barChart>
      <c:catAx>
        <c:axId val="1749814431"/>
        <c:scaling>
          <c:orientation val="minMax"/>
        </c:scaling>
        <c:delete val="0"/>
        <c:axPos val="b"/>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197" b="0" i="0" u="none" strike="noStrike" kern="1200" cap="none" spc="0" normalizeH="0" baseline="0">
                <a:solidFill>
                  <a:schemeClr val="dk1">
                    <a:lumMod val="65000"/>
                    <a:lumOff val="35000"/>
                  </a:schemeClr>
                </a:solidFill>
                <a:latin typeface="+mn-lt"/>
                <a:ea typeface="+mn-ea"/>
                <a:cs typeface="+mn-cs"/>
              </a:defRPr>
            </a:pPr>
            <a:endParaRPr lang="en-US"/>
          </a:p>
        </c:txPr>
        <c:crossAx val="1821355551"/>
        <c:crosses val="autoZero"/>
        <c:auto val="1"/>
        <c:lblAlgn val="ctr"/>
        <c:lblOffset val="100"/>
        <c:noMultiLvlLbl val="0"/>
      </c:catAx>
      <c:valAx>
        <c:axId val="1821355551"/>
        <c:scaling>
          <c:orientation val="minMax"/>
          <c:max val="4000"/>
        </c:scaling>
        <c:delete val="0"/>
        <c:axPos val="l"/>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dk1">
                    <a:lumMod val="65000"/>
                    <a:lumOff val="35000"/>
                  </a:schemeClr>
                </a:solidFill>
                <a:latin typeface="+mn-lt"/>
                <a:ea typeface="+mn-ea"/>
                <a:cs typeface="+mn-cs"/>
              </a:defRPr>
            </a:pPr>
            <a:endParaRPr lang="en-US"/>
          </a:p>
        </c:txPr>
        <c:crossAx val="1749814431"/>
        <c:crosses val="autoZero"/>
        <c:crossBetween val="between"/>
      </c:valAx>
      <c:spPr>
        <a:pattFill prst="ltDnDiag">
          <a:fgClr>
            <a:schemeClr val="dk1">
              <a:lumMod val="15000"/>
              <a:lumOff val="85000"/>
            </a:schemeClr>
          </a:fgClr>
          <a:bgClr>
            <a:schemeClr val="lt1"/>
          </a:bgClr>
        </a:patt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dk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a:t>Evaluation Method</a:t>
            </a:r>
          </a:p>
        </c:rich>
      </c:tx>
      <c:overlay val="0"/>
      <c:spPr>
        <a:noFill/>
        <a:ln>
          <a:noFill/>
        </a:ln>
        <a:effectLst/>
      </c:spPr>
      <c:txPr>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lineChart>
        <c:grouping val="standard"/>
        <c:varyColors val="0"/>
        <c:ser>
          <c:idx val="0"/>
          <c:order val="0"/>
          <c:tx>
            <c:strRef>
              <c:f>Sheet1!$B$1</c:f>
              <c:strCache>
                <c:ptCount val="1"/>
                <c:pt idx="0">
                  <c:v>Dataset 1</c:v>
                </c:pt>
              </c:strCache>
            </c:strRef>
          </c:tx>
          <c:spPr>
            <a:ln w="19050" cap="rnd">
              <a:solidFill>
                <a:srgbClr val="00B0F0"/>
              </a:solidFill>
              <a:round/>
            </a:ln>
            <a:effectLst>
              <a:outerShdw blurRad="57150" dist="19050" dir="5400000" algn="ctr" rotWithShape="0">
                <a:srgbClr val="000000">
                  <a:alpha val="63000"/>
                </a:srgbClr>
              </a:outerShdw>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lt1">
                        <a:lumMod val="85000"/>
                      </a:schemeClr>
                    </a:solidFill>
                    <a:latin typeface="+mn-lt"/>
                    <a:ea typeface="+mn-ea"/>
                    <a:cs typeface="+mn-cs"/>
                  </a:defRPr>
                </a:pPr>
                <a:endParaRPr lang="en-US"/>
              </a:p>
            </c:txPr>
            <c:dLblPos val="b"/>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Sheet1!$A$2:$A$5</c:f>
              <c:strCache>
                <c:ptCount val="4"/>
                <c:pt idx="0">
                  <c:v>Accuracy</c:v>
                </c:pt>
                <c:pt idx="1">
                  <c:v>Precision</c:v>
                </c:pt>
                <c:pt idx="2">
                  <c:v>Recall</c:v>
                </c:pt>
                <c:pt idx="3">
                  <c:v>F1 score</c:v>
                </c:pt>
              </c:strCache>
            </c:strRef>
          </c:cat>
          <c:val>
            <c:numRef>
              <c:f>Sheet1!$B$2:$B$5</c:f>
              <c:numCache>
                <c:formatCode>General</c:formatCode>
                <c:ptCount val="4"/>
                <c:pt idx="0">
                  <c:v>0.67030000000000001</c:v>
                </c:pt>
                <c:pt idx="1">
                  <c:v>0.54549999999999998</c:v>
                </c:pt>
                <c:pt idx="2">
                  <c:v>0.56040000000000001</c:v>
                </c:pt>
                <c:pt idx="3">
                  <c:v>0.55279999999999996</c:v>
                </c:pt>
              </c:numCache>
            </c:numRef>
          </c:val>
          <c:smooth val="0"/>
          <c:extLst>
            <c:ext xmlns:c16="http://schemas.microsoft.com/office/drawing/2014/chart" uri="{C3380CC4-5D6E-409C-BE32-E72D297353CC}">
              <c16:uniqueId val="{00000000-107D-B948-AAF6-9D85E97A6962}"/>
            </c:ext>
          </c:extLst>
        </c:ser>
        <c:ser>
          <c:idx val="1"/>
          <c:order val="1"/>
          <c:tx>
            <c:strRef>
              <c:f>Sheet1!$C$1</c:f>
              <c:strCache>
                <c:ptCount val="1"/>
                <c:pt idx="0">
                  <c:v>Dataset 2</c:v>
                </c:pt>
              </c:strCache>
            </c:strRef>
          </c:tx>
          <c:spPr>
            <a:ln w="19050" cap="rnd">
              <a:solidFill>
                <a:schemeClr val="accent6"/>
              </a:solidFill>
              <a:round/>
            </a:ln>
            <a:effectLst>
              <a:outerShdw blurRad="57150" dist="19050" dir="5400000" algn="ctr" rotWithShape="0">
                <a:srgbClr val="000000">
                  <a:alpha val="63000"/>
                </a:srgbClr>
              </a:outerShdw>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lt1">
                        <a:lumMod val="8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Sheet1!$A$2:$A$5</c:f>
              <c:strCache>
                <c:ptCount val="4"/>
                <c:pt idx="0">
                  <c:v>Accuracy</c:v>
                </c:pt>
                <c:pt idx="1">
                  <c:v>Precision</c:v>
                </c:pt>
                <c:pt idx="2">
                  <c:v>Recall</c:v>
                </c:pt>
                <c:pt idx="3">
                  <c:v>F1 score</c:v>
                </c:pt>
              </c:strCache>
            </c:strRef>
          </c:cat>
          <c:val>
            <c:numRef>
              <c:f>Sheet1!$C$2:$C$5</c:f>
              <c:numCache>
                <c:formatCode>General</c:formatCode>
                <c:ptCount val="4"/>
                <c:pt idx="0">
                  <c:v>0.73450000000000004</c:v>
                </c:pt>
                <c:pt idx="1">
                  <c:v>0.63639999999999997</c:v>
                </c:pt>
                <c:pt idx="2">
                  <c:v>0.64670000000000005</c:v>
                </c:pt>
                <c:pt idx="3">
                  <c:v>0.64149999999999996</c:v>
                </c:pt>
              </c:numCache>
            </c:numRef>
          </c:val>
          <c:smooth val="0"/>
          <c:extLst>
            <c:ext xmlns:c16="http://schemas.microsoft.com/office/drawing/2014/chart" uri="{C3380CC4-5D6E-409C-BE32-E72D297353CC}">
              <c16:uniqueId val="{00000001-107D-B948-AAF6-9D85E97A6962}"/>
            </c:ext>
          </c:extLst>
        </c:ser>
        <c:ser>
          <c:idx val="2"/>
          <c:order val="2"/>
          <c:tx>
            <c:strRef>
              <c:f>Sheet1!$D$1</c:f>
              <c:strCache>
                <c:ptCount val="1"/>
                <c:pt idx="0">
                  <c:v>Dataset 3</c:v>
                </c:pt>
              </c:strCache>
            </c:strRef>
          </c:tx>
          <c:spPr>
            <a:ln w="19050" cap="rnd">
              <a:solidFill>
                <a:srgbClr val="FFC000"/>
              </a:solidFill>
              <a:round/>
            </a:ln>
            <a:effectLst>
              <a:outerShdw blurRad="57150" dist="19050" dir="5400000" algn="ctr" rotWithShape="0">
                <a:srgbClr val="000000">
                  <a:alpha val="63000"/>
                </a:srgbClr>
              </a:outerShdw>
            </a:effectLst>
          </c:spPr>
          <c:marker>
            <c:symbol val="none"/>
          </c:marker>
          <c:dLbls>
            <c:delete val="1"/>
          </c:dLbls>
          <c:cat>
            <c:strRef>
              <c:f>Sheet1!$A$2:$A$5</c:f>
              <c:strCache>
                <c:ptCount val="4"/>
                <c:pt idx="0">
                  <c:v>Accuracy</c:v>
                </c:pt>
                <c:pt idx="1">
                  <c:v>Precision</c:v>
                </c:pt>
                <c:pt idx="2">
                  <c:v>Recall</c:v>
                </c:pt>
                <c:pt idx="3">
                  <c:v>F1 score</c:v>
                </c:pt>
              </c:strCache>
            </c:strRef>
          </c:cat>
          <c:val>
            <c:numRef>
              <c:f>Sheet1!$D$2:$D$5</c:f>
              <c:numCache>
                <c:formatCode>General</c:formatCode>
                <c:ptCount val="4"/>
                <c:pt idx="0">
                  <c:v>0.67600000000000005</c:v>
                </c:pt>
                <c:pt idx="1">
                  <c:v>0.57750000000000001</c:v>
                </c:pt>
                <c:pt idx="2">
                  <c:v>0.56540000000000001</c:v>
                </c:pt>
                <c:pt idx="3">
                  <c:v>0.57140000000000002</c:v>
                </c:pt>
              </c:numCache>
            </c:numRef>
          </c:val>
          <c:smooth val="0"/>
          <c:extLst>
            <c:ext xmlns:c16="http://schemas.microsoft.com/office/drawing/2014/chart" uri="{C3380CC4-5D6E-409C-BE32-E72D297353CC}">
              <c16:uniqueId val="{00000002-107D-B948-AAF6-9D85E97A6962}"/>
            </c:ext>
          </c:extLst>
        </c:ser>
        <c:ser>
          <c:idx val="3"/>
          <c:order val="3"/>
          <c:tx>
            <c:strRef>
              <c:f>Sheet1!$E$1</c:f>
              <c:strCache>
                <c:ptCount val="1"/>
                <c:pt idx="0">
                  <c:v>Dataset 4</c:v>
                </c:pt>
              </c:strCache>
            </c:strRef>
          </c:tx>
          <c:spPr>
            <a:ln w="19050" cap="rnd">
              <a:solidFill>
                <a:srgbClr val="FF0000"/>
              </a:solidFill>
              <a:round/>
            </a:ln>
            <a:effectLst>
              <a:outerShdw blurRad="57150" dist="19050" dir="5400000" algn="ctr" rotWithShape="0">
                <a:srgbClr val="000000">
                  <a:alpha val="63000"/>
                </a:srgbClr>
              </a:outerShdw>
            </a:effectLst>
          </c:spPr>
          <c:marker>
            <c:symbol val="none"/>
          </c:marker>
          <c:dLbls>
            <c:delete val="1"/>
          </c:dLbls>
          <c:cat>
            <c:strRef>
              <c:f>Sheet1!$A$2:$A$5</c:f>
              <c:strCache>
                <c:ptCount val="4"/>
                <c:pt idx="0">
                  <c:v>Accuracy</c:v>
                </c:pt>
                <c:pt idx="1">
                  <c:v>Precision</c:v>
                </c:pt>
                <c:pt idx="2">
                  <c:v>Recall</c:v>
                </c:pt>
                <c:pt idx="3">
                  <c:v>F1 score</c:v>
                </c:pt>
              </c:strCache>
            </c:strRef>
          </c:cat>
          <c:val>
            <c:numRef>
              <c:f>Sheet1!$E$2:$E$5</c:f>
              <c:numCache>
                <c:formatCode>General</c:formatCode>
                <c:ptCount val="4"/>
                <c:pt idx="0">
                  <c:v>0.67879999999999996</c:v>
                </c:pt>
                <c:pt idx="1">
                  <c:v>0.5736</c:v>
                </c:pt>
                <c:pt idx="2">
                  <c:v>0.56910000000000005</c:v>
                </c:pt>
                <c:pt idx="3">
                  <c:v>0.57130000000000003</c:v>
                </c:pt>
              </c:numCache>
            </c:numRef>
          </c:val>
          <c:smooth val="0"/>
          <c:extLst>
            <c:ext xmlns:c16="http://schemas.microsoft.com/office/drawing/2014/chart" uri="{C3380CC4-5D6E-409C-BE32-E72D297353CC}">
              <c16:uniqueId val="{00000004-107D-B948-AAF6-9D85E97A6962}"/>
            </c:ext>
          </c:extLst>
        </c:ser>
        <c:dLbls>
          <c:dLblPos val="ctr"/>
          <c:showLegendKey val="0"/>
          <c:showVal val="1"/>
          <c:showCatName val="0"/>
          <c:showSerName val="0"/>
          <c:showPercent val="0"/>
          <c:showBubbleSize val="0"/>
        </c:dLbls>
        <c:smooth val="0"/>
        <c:axId val="222691663"/>
        <c:axId val="222693295"/>
      </c:lineChart>
      <c:catAx>
        <c:axId val="222691663"/>
        <c:scaling>
          <c:orientation val="minMax"/>
        </c:scaling>
        <c:delete val="0"/>
        <c:axPos val="b"/>
        <c:numFmt formatCode="General" sourceLinked="1"/>
        <c:majorTickMark val="none"/>
        <c:minorTickMark val="none"/>
        <c:tickLblPos val="nextTo"/>
        <c:spPr>
          <a:noFill/>
          <a:ln w="9525" cap="flat" cmpd="sng" algn="ctr">
            <a:solidFill>
              <a:schemeClr val="lt1">
                <a:lumMod val="95000"/>
                <a:alpha val="10000"/>
              </a:schemeClr>
            </a:solidFill>
            <a:round/>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222693295"/>
        <c:crosses val="autoZero"/>
        <c:auto val="1"/>
        <c:lblAlgn val="ctr"/>
        <c:lblOffset val="100"/>
        <c:noMultiLvlLbl val="0"/>
      </c:catAx>
      <c:valAx>
        <c:axId val="222693295"/>
        <c:scaling>
          <c:orientation val="minMax"/>
          <c:min val="0.5"/>
        </c:scaling>
        <c:delete val="0"/>
        <c:axPos val="l"/>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222691663"/>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0" vertOverflow="ellipsis" vert="horz" wrap="square" anchor="ctr" anchorCtr="1"/>
          <a:lstStyle/>
          <a:p>
            <a:pPr defTabSz="914400">
              <a:defRPr lang="zh-CN" sz="1400" b="0" i="0" u="none" strike="noStrike" kern="1200" spc="0" baseline="0">
                <a:solidFill>
                  <a:schemeClr val="tx1">
                    <a:lumMod val="65000"/>
                    <a:lumOff val="35000"/>
                  </a:schemeClr>
                </a:solidFill>
                <a:latin typeface="+mn-lt"/>
                <a:ea typeface="+mn-ea"/>
                <a:cs typeface="+mn-cs"/>
              </a:defRPr>
            </a:pPr>
            <a:r>
              <a:rPr lang="en-AU" sz="1600" b="1"/>
              <a:t>SVM &amp;Three data set</a:t>
            </a:r>
            <a:r>
              <a:rPr lang="en-AU" altLang="zh-CN" sz="1600" b="1"/>
              <a:t>s</a:t>
            </a:r>
          </a:p>
        </c:rich>
      </c:tx>
      <c:overlay val="0"/>
      <c:spPr>
        <a:noFill/>
        <a:ln>
          <a:noFill/>
        </a:ln>
        <a:effectLst/>
      </c:spPr>
      <c:txPr>
        <a:bodyPr rot="0" spcFirstLastPara="0" vertOverflow="ellipsis" vert="horz" wrap="square" anchor="ctr" anchorCtr="1"/>
        <a:lstStyle/>
        <a:p>
          <a:pPr defTabSz="914400">
            <a:defRPr lang="zh-CN"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[工作簿1.xlsx]svm!$B$1</c:f>
              <c:strCache>
                <c:ptCount val="1"/>
                <c:pt idx="0">
                  <c:v>Raw_data</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dLbls>
            <c:spPr>
              <a:noFill/>
              <a:ln>
                <a:noFill/>
              </a:ln>
              <a:effectLst/>
            </c:spPr>
            <c:txPr>
              <a:bodyPr rot="0" spcFirstLastPara="0" vertOverflow="ellipsis" vert="horz" wrap="square" lIns="38100" tIns="19050" rIns="38100" bIns="19050" anchor="ctr" anchorCtr="1"/>
              <a:lstStyle/>
              <a:p>
                <a:pPr>
                  <a:defRPr lang="zh-CN"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[工作簿1.xlsx]svm!$A$2:$A$4</c:f>
              <c:strCache>
                <c:ptCount val="3"/>
                <c:pt idx="0">
                  <c:v>Recall</c:v>
                </c:pt>
                <c:pt idx="1">
                  <c:v>Precision</c:v>
                </c:pt>
                <c:pt idx="2">
                  <c:v>F1-Score</c:v>
                </c:pt>
              </c:strCache>
            </c:strRef>
          </c:cat>
          <c:val>
            <c:numRef>
              <c:f>[工作簿1.xlsx]svm!$B$2:$B$4</c:f>
              <c:numCache>
                <c:formatCode>General</c:formatCode>
                <c:ptCount val="3"/>
                <c:pt idx="0">
                  <c:v>0.48560799999999998</c:v>
                </c:pt>
                <c:pt idx="1">
                  <c:v>1</c:v>
                </c:pt>
                <c:pt idx="2">
                  <c:v>0.65375000000000005</c:v>
                </c:pt>
              </c:numCache>
            </c:numRef>
          </c:val>
          <c:smooth val="0"/>
          <c:extLst>
            <c:ext xmlns:c16="http://schemas.microsoft.com/office/drawing/2014/chart" uri="{C3380CC4-5D6E-409C-BE32-E72D297353CC}">
              <c16:uniqueId val="{00000000-A1A1-4242-959C-B20B118A0B81}"/>
            </c:ext>
          </c:extLst>
        </c:ser>
        <c:ser>
          <c:idx val="1"/>
          <c:order val="1"/>
          <c:tx>
            <c:strRef>
              <c:f>[工作簿1.xlsx]svm!$C$1</c:f>
              <c:strCache>
                <c:ptCount val="1"/>
                <c:pt idx="0">
                  <c:v>Interaction_data</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dLbls>
            <c:spPr>
              <a:noFill/>
              <a:ln>
                <a:noFill/>
              </a:ln>
              <a:effectLst/>
            </c:spPr>
            <c:txPr>
              <a:bodyPr rot="0" spcFirstLastPara="0" vertOverflow="ellipsis" vert="horz" wrap="square" lIns="38100" tIns="19050" rIns="38100" bIns="19050" anchor="ctr" anchorCtr="1"/>
              <a:lstStyle/>
              <a:p>
                <a:pPr>
                  <a:defRPr lang="zh-CN"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[工作簿1.xlsx]svm!$A$2:$A$4</c:f>
              <c:strCache>
                <c:ptCount val="3"/>
                <c:pt idx="0">
                  <c:v>Recall</c:v>
                </c:pt>
                <c:pt idx="1">
                  <c:v>Precision</c:v>
                </c:pt>
                <c:pt idx="2">
                  <c:v>F1-Score</c:v>
                </c:pt>
              </c:strCache>
            </c:strRef>
          </c:cat>
          <c:val>
            <c:numRef>
              <c:f>[工作簿1.xlsx]svm!$C$2:$C$4</c:f>
              <c:numCache>
                <c:formatCode>General</c:formatCode>
                <c:ptCount val="3"/>
                <c:pt idx="0">
                  <c:v>0.48560799999999998</c:v>
                </c:pt>
                <c:pt idx="1">
                  <c:v>1</c:v>
                </c:pt>
                <c:pt idx="2">
                  <c:v>0.65375000000000005</c:v>
                </c:pt>
              </c:numCache>
            </c:numRef>
          </c:val>
          <c:smooth val="0"/>
          <c:extLst>
            <c:ext xmlns:c16="http://schemas.microsoft.com/office/drawing/2014/chart" uri="{C3380CC4-5D6E-409C-BE32-E72D297353CC}">
              <c16:uniqueId val="{00000001-A1A1-4242-959C-B20B118A0B81}"/>
            </c:ext>
          </c:extLst>
        </c:ser>
        <c:ser>
          <c:idx val="2"/>
          <c:order val="2"/>
          <c:tx>
            <c:strRef>
              <c:f>[工作簿1.xlsx]svm!$D$1</c:f>
              <c:strCache>
                <c:ptCount val="1"/>
                <c:pt idx="0">
                  <c:v>RN_data</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dLbls>
            <c:spPr>
              <a:noFill/>
              <a:ln>
                <a:noFill/>
              </a:ln>
              <a:effectLst/>
            </c:spPr>
            <c:txPr>
              <a:bodyPr rot="0" spcFirstLastPara="0" vertOverflow="ellipsis" vert="horz" wrap="square" lIns="38100" tIns="19050" rIns="38100" bIns="19050" anchor="ctr" anchorCtr="1"/>
              <a:lstStyle/>
              <a:p>
                <a:pPr>
                  <a:defRPr lang="zh-CN"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[工作簿1.xlsx]svm!$A$2:$A$4</c:f>
              <c:strCache>
                <c:ptCount val="3"/>
                <c:pt idx="0">
                  <c:v>Recall</c:v>
                </c:pt>
                <c:pt idx="1">
                  <c:v>Precision</c:v>
                </c:pt>
                <c:pt idx="2">
                  <c:v>F1-Score</c:v>
                </c:pt>
              </c:strCache>
            </c:strRef>
          </c:cat>
          <c:val>
            <c:numRef>
              <c:f>[工作簿1.xlsx]svm!$D$2:$D$4</c:f>
              <c:numCache>
                <c:formatCode>General</c:formatCode>
                <c:ptCount val="3"/>
                <c:pt idx="0">
                  <c:v>0.48560799999999998</c:v>
                </c:pt>
                <c:pt idx="1">
                  <c:v>1</c:v>
                </c:pt>
                <c:pt idx="2">
                  <c:v>0.65375000000000005</c:v>
                </c:pt>
              </c:numCache>
            </c:numRef>
          </c:val>
          <c:smooth val="0"/>
          <c:extLst>
            <c:ext xmlns:c16="http://schemas.microsoft.com/office/drawing/2014/chart" uri="{C3380CC4-5D6E-409C-BE32-E72D297353CC}">
              <c16:uniqueId val="{00000002-A1A1-4242-959C-B20B118A0B81}"/>
            </c:ext>
          </c:extLst>
        </c:ser>
        <c:dLbls>
          <c:showLegendKey val="0"/>
          <c:showVal val="1"/>
          <c:showCatName val="0"/>
          <c:showSerName val="0"/>
          <c:showPercent val="0"/>
          <c:showBubbleSize val="0"/>
        </c:dLbls>
        <c:marker val="1"/>
        <c:smooth val="0"/>
        <c:axId val="491492003"/>
        <c:axId val="456892686"/>
      </c:lineChart>
      <c:catAx>
        <c:axId val="491492003"/>
        <c:scaling>
          <c:orientation val="minMax"/>
        </c:scaling>
        <c:delete val="0"/>
        <c:axPos val="b"/>
        <c:numFmt formatCode="General" sourceLinked="0"/>
        <c:majorTickMark val="none"/>
        <c:minorTickMark val="none"/>
        <c:tickLblPos val="nextTo"/>
        <c:spPr>
          <a:noFill/>
          <a:ln w="9525" cap="flat" cmpd="sng" algn="ctr">
            <a:solidFill>
              <a:schemeClr val="tx1">
                <a:lumMod val="15000"/>
                <a:lumOff val="85000"/>
              </a:schemeClr>
            </a:solidFill>
            <a:round/>
          </a:ln>
          <a:effectLst/>
        </c:spPr>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en-US"/>
          </a:p>
        </c:txPr>
        <c:crossAx val="456892686"/>
        <c:crosses val="autoZero"/>
        <c:auto val="1"/>
        <c:lblAlgn val="ctr"/>
        <c:lblOffset val="100"/>
        <c:noMultiLvlLbl val="0"/>
      </c:catAx>
      <c:valAx>
        <c:axId val="45689268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en-US"/>
          </a:p>
        </c:txPr>
        <c:crossAx val="491492003"/>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0" vertOverflow="ellipsis" vert="horz" wrap="square" anchor="ctr" anchorCtr="1"/>
          <a:lstStyle/>
          <a:p>
            <a:pPr rtl="0">
              <a:defRPr lang="zh-CN" sz="900" b="0" i="0" u="none" strike="noStrike" kern="1200" baseline="0">
                <a:solidFill>
                  <a:schemeClr val="tx1">
                    <a:lumMod val="65000"/>
                    <a:lumOff val="35000"/>
                  </a:schemeClr>
                </a:solidFill>
                <a:latin typeface="+mn-lt"/>
                <a:ea typeface="+mn-ea"/>
                <a:cs typeface="+mn-cs"/>
              </a:defRPr>
            </a:pPr>
            <a:endParaRPr lang="en-US"/>
          </a:p>
        </c:txPr>
      </c:dTable>
      <c:spPr>
        <a:noFill/>
        <a:ln>
          <a:noFill/>
        </a:ln>
        <a:effectLst/>
      </c:spPr>
    </c:plotArea>
    <c:legend>
      <c:legendPos val="b"/>
      <c:overlay val="0"/>
      <c:spPr>
        <a:noFill/>
        <a:ln>
          <a:noFill/>
        </a:ln>
        <a:effectLst/>
      </c:spPr>
      <c:txPr>
        <a:bodyPr rot="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lang="zh-CN"/>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0" vertOverflow="ellipsis" vert="horz" wrap="square" anchor="ctr" anchorCtr="1"/>
          <a:lstStyle/>
          <a:p>
            <a:pPr defTabSz="914400">
              <a:defRPr lang="zh-CN" sz="1400" b="0" i="0" u="none" strike="noStrike" kern="1200" spc="0" baseline="0">
                <a:solidFill>
                  <a:schemeClr val="tx1">
                    <a:lumMod val="65000"/>
                    <a:lumOff val="35000"/>
                  </a:schemeClr>
                </a:solidFill>
                <a:latin typeface="+mn-lt"/>
                <a:ea typeface="+mn-ea"/>
                <a:cs typeface="+mn-cs"/>
              </a:defRPr>
            </a:pPr>
            <a:r>
              <a:rPr lang="en-AU"/>
              <a:t>Random Forest&amp;Three data sets</a:t>
            </a:r>
          </a:p>
        </c:rich>
      </c:tx>
      <c:overlay val="0"/>
      <c:spPr>
        <a:noFill/>
        <a:ln>
          <a:noFill/>
        </a:ln>
        <a:effectLst/>
      </c:spPr>
      <c:txPr>
        <a:bodyPr rot="0" spcFirstLastPara="0" vertOverflow="ellipsis" vert="horz" wrap="square" anchor="ctr" anchorCtr="1"/>
        <a:lstStyle/>
        <a:p>
          <a:pPr defTabSz="914400">
            <a:defRPr lang="zh-CN"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[工作簿1.xlsx]Random!$B$1</c:f>
              <c:strCache>
                <c:ptCount val="1"/>
                <c:pt idx="0">
                  <c:v>Raw_data</c:v>
                </c:pt>
              </c:strCache>
            </c:strRef>
          </c:tx>
          <c:spPr>
            <a:ln w="28575" cap="rnd">
              <a:solidFill>
                <a:schemeClr val="accent1"/>
              </a:solidFill>
              <a:round/>
            </a:ln>
            <a:effectLst/>
          </c:spPr>
          <c:marker>
            <c:symbol val="none"/>
          </c:marker>
          <c:cat>
            <c:strRef>
              <c:f>[工作簿1.xlsx]Random!$A$2:$A$4</c:f>
              <c:strCache>
                <c:ptCount val="3"/>
                <c:pt idx="0">
                  <c:v>Recall</c:v>
                </c:pt>
                <c:pt idx="1">
                  <c:v>Precision</c:v>
                </c:pt>
                <c:pt idx="2">
                  <c:v>F1-Score</c:v>
                </c:pt>
              </c:strCache>
            </c:strRef>
          </c:cat>
          <c:val>
            <c:numRef>
              <c:f>[工作簿1.xlsx]Random!$B$2:$B$4</c:f>
              <c:numCache>
                <c:formatCode>General</c:formatCode>
                <c:ptCount val="3"/>
                <c:pt idx="0">
                  <c:v>0.80539000000000005</c:v>
                </c:pt>
                <c:pt idx="1">
                  <c:v>0.86170000000000002</c:v>
                </c:pt>
                <c:pt idx="2">
                  <c:v>0.83259899999999998</c:v>
                </c:pt>
              </c:numCache>
            </c:numRef>
          </c:val>
          <c:smooth val="0"/>
          <c:extLst>
            <c:ext xmlns:c16="http://schemas.microsoft.com/office/drawing/2014/chart" uri="{C3380CC4-5D6E-409C-BE32-E72D297353CC}">
              <c16:uniqueId val="{00000000-262B-424F-9D7D-CAD8D5A74857}"/>
            </c:ext>
          </c:extLst>
        </c:ser>
        <c:ser>
          <c:idx val="1"/>
          <c:order val="1"/>
          <c:tx>
            <c:strRef>
              <c:f>[工作簿1.xlsx]Random!$C$1</c:f>
              <c:strCache>
                <c:ptCount val="1"/>
                <c:pt idx="0">
                  <c:v>Interaction_data</c:v>
                </c:pt>
              </c:strCache>
            </c:strRef>
          </c:tx>
          <c:spPr>
            <a:ln w="28575" cap="rnd">
              <a:solidFill>
                <a:schemeClr val="accent2"/>
              </a:solidFill>
              <a:round/>
            </a:ln>
            <a:effectLst/>
          </c:spPr>
          <c:marker>
            <c:symbol val="none"/>
          </c:marker>
          <c:cat>
            <c:strRef>
              <c:f>[工作簿1.xlsx]Random!$A$2:$A$4</c:f>
              <c:strCache>
                <c:ptCount val="3"/>
                <c:pt idx="0">
                  <c:v>Recall</c:v>
                </c:pt>
                <c:pt idx="1">
                  <c:v>Precision</c:v>
                </c:pt>
                <c:pt idx="2">
                  <c:v>F1-Score</c:v>
                </c:pt>
              </c:strCache>
            </c:strRef>
          </c:cat>
          <c:val>
            <c:numRef>
              <c:f>[工作簿1.xlsx]Random!$C$2:$C$4</c:f>
              <c:numCache>
                <c:formatCode>General</c:formatCode>
                <c:ptCount val="3"/>
                <c:pt idx="0">
                  <c:v>0.78381999999999996</c:v>
                </c:pt>
                <c:pt idx="1">
                  <c:v>0.85410299999999995</c:v>
                </c:pt>
                <c:pt idx="2">
                  <c:v>0.81745449999999997</c:v>
                </c:pt>
              </c:numCache>
            </c:numRef>
          </c:val>
          <c:smooth val="0"/>
          <c:extLst>
            <c:ext xmlns:c16="http://schemas.microsoft.com/office/drawing/2014/chart" uri="{C3380CC4-5D6E-409C-BE32-E72D297353CC}">
              <c16:uniqueId val="{00000001-262B-424F-9D7D-CAD8D5A74857}"/>
            </c:ext>
          </c:extLst>
        </c:ser>
        <c:ser>
          <c:idx val="2"/>
          <c:order val="2"/>
          <c:tx>
            <c:strRef>
              <c:f>[工作簿1.xlsx]Random!$D$1</c:f>
              <c:strCache>
                <c:ptCount val="1"/>
                <c:pt idx="0">
                  <c:v>RN_data</c:v>
                </c:pt>
              </c:strCache>
            </c:strRef>
          </c:tx>
          <c:spPr>
            <a:ln w="28575" cap="rnd">
              <a:solidFill>
                <a:schemeClr val="accent3"/>
              </a:solidFill>
              <a:round/>
            </a:ln>
            <a:effectLst/>
          </c:spPr>
          <c:marker>
            <c:symbol val="none"/>
          </c:marker>
          <c:cat>
            <c:strRef>
              <c:f>[工作簿1.xlsx]Random!$A$2:$A$4</c:f>
              <c:strCache>
                <c:ptCount val="3"/>
                <c:pt idx="0">
                  <c:v>Recall</c:v>
                </c:pt>
                <c:pt idx="1">
                  <c:v>Precision</c:v>
                </c:pt>
                <c:pt idx="2">
                  <c:v>F1-Score</c:v>
                </c:pt>
              </c:strCache>
            </c:strRef>
          </c:cat>
          <c:val>
            <c:numRef>
              <c:f>[工作簿1.xlsx]Random!$D$2:$D$4</c:f>
              <c:numCache>
                <c:formatCode>General</c:formatCode>
                <c:ptCount val="3"/>
                <c:pt idx="0">
                  <c:v>0.81626900000000002</c:v>
                </c:pt>
                <c:pt idx="1">
                  <c:v>0.88449840000000002</c:v>
                </c:pt>
                <c:pt idx="2">
                  <c:v>0.84901499999999996</c:v>
                </c:pt>
              </c:numCache>
            </c:numRef>
          </c:val>
          <c:smooth val="0"/>
          <c:extLst>
            <c:ext xmlns:c16="http://schemas.microsoft.com/office/drawing/2014/chart" uri="{C3380CC4-5D6E-409C-BE32-E72D297353CC}">
              <c16:uniqueId val="{00000002-262B-424F-9D7D-CAD8D5A74857}"/>
            </c:ext>
          </c:extLst>
        </c:ser>
        <c:dLbls>
          <c:showLegendKey val="0"/>
          <c:showVal val="0"/>
          <c:showCatName val="0"/>
          <c:showSerName val="0"/>
          <c:showPercent val="0"/>
          <c:showBubbleSize val="0"/>
        </c:dLbls>
        <c:smooth val="0"/>
        <c:axId val="674320633"/>
        <c:axId val="791861758"/>
      </c:lineChart>
      <c:catAx>
        <c:axId val="674320633"/>
        <c:scaling>
          <c:orientation val="minMax"/>
        </c:scaling>
        <c:delete val="0"/>
        <c:axPos val="b"/>
        <c:numFmt formatCode="General" sourceLinked="0"/>
        <c:majorTickMark val="none"/>
        <c:minorTickMark val="none"/>
        <c:tickLblPos val="nextTo"/>
        <c:spPr>
          <a:noFill/>
          <a:ln w="9525" cap="flat" cmpd="sng" algn="ctr">
            <a:solidFill>
              <a:schemeClr val="tx1">
                <a:lumMod val="15000"/>
                <a:lumOff val="85000"/>
              </a:schemeClr>
            </a:solidFill>
            <a:round/>
          </a:ln>
          <a:effectLst/>
        </c:spPr>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en-US"/>
          </a:p>
        </c:txPr>
        <c:crossAx val="791861758"/>
        <c:crosses val="autoZero"/>
        <c:auto val="1"/>
        <c:lblAlgn val="ctr"/>
        <c:lblOffset val="100"/>
        <c:noMultiLvlLbl val="0"/>
      </c:catAx>
      <c:valAx>
        <c:axId val="79186175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en-US"/>
          </a:p>
        </c:txPr>
        <c:crossAx val="674320633"/>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0" vertOverflow="ellipsis" vert="horz" wrap="square" anchor="ctr" anchorCtr="1"/>
          <a:lstStyle/>
          <a:p>
            <a:pPr rtl="0">
              <a:defRPr lang="zh-CN" sz="900" b="0" i="0" u="none" strike="noStrike" kern="1200" baseline="0">
                <a:solidFill>
                  <a:schemeClr val="tx1">
                    <a:lumMod val="65000"/>
                    <a:lumOff val="35000"/>
                  </a:schemeClr>
                </a:solidFill>
                <a:latin typeface="+mn-lt"/>
                <a:ea typeface="+mn-ea"/>
                <a:cs typeface="+mn-cs"/>
              </a:defRPr>
            </a:pPr>
            <a:endParaRPr lang="en-US"/>
          </a:p>
        </c:txPr>
      </c:dTable>
      <c:spPr>
        <a:noFill/>
        <a:ln>
          <a:noFill/>
        </a:ln>
        <a:effectLst/>
      </c:spPr>
    </c:plotArea>
    <c:legend>
      <c:legendPos val="b"/>
      <c:overlay val="0"/>
      <c:spPr>
        <a:noFill/>
        <a:ln>
          <a:noFill/>
        </a:ln>
        <a:effectLst/>
      </c:spPr>
      <c:txPr>
        <a:bodyPr rot="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w="9525" cap="flat" cmpd="sng" algn="ctr">
      <a:solidFill>
        <a:schemeClr val="tx1">
          <a:lumMod val="15000"/>
          <a:lumOff val="85000"/>
        </a:schemeClr>
      </a:solidFill>
      <a:round/>
    </a:ln>
    <a:effectLst/>
  </c:spPr>
  <c:txPr>
    <a:bodyPr/>
    <a:lstStyle/>
    <a:p>
      <a:pPr>
        <a:defRPr lang="zh-CN"/>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Base Features</c:v>
                </c:pt>
              </c:strCache>
            </c:strRef>
          </c:tx>
          <c:spPr>
            <a:ln w="28575" cap="rnd">
              <a:solidFill>
                <a:schemeClr val="accent6"/>
              </a:solidFill>
              <a:round/>
            </a:ln>
            <a:effectLst/>
          </c:spPr>
          <c:marker>
            <c:symbol val="none"/>
          </c:marker>
          <c:dLbls>
            <c:delete val="1"/>
          </c:dLbls>
          <c:cat>
            <c:strRef>
              <c:f>Sheet1!$A$2:$A$5</c:f>
              <c:strCache>
                <c:ptCount val="4"/>
                <c:pt idx="0">
                  <c:v>Accuracy</c:v>
                </c:pt>
                <c:pt idx="1">
                  <c:v>Precision</c:v>
                </c:pt>
                <c:pt idx="2">
                  <c:v>Recall</c:v>
                </c:pt>
                <c:pt idx="3">
                  <c:v>F1_score</c:v>
                </c:pt>
              </c:strCache>
            </c:strRef>
          </c:cat>
          <c:val>
            <c:numRef>
              <c:f>Sheet1!$B$2:$B$5</c:f>
              <c:numCache>
                <c:formatCode>General</c:formatCode>
                <c:ptCount val="4"/>
                <c:pt idx="0">
                  <c:v>0.82677</c:v>
                </c:pt>
                <c:pt idx="1">
                  <c:v>0.78134999999999999</c:v>
                </c:pt>
                <c:pt idx="2">
                  <c:v>0.95026999999999995</c:v>
                </c:pt>
                <c:pt idx="3">
                  <c:v>0.85701000000000005</c:v>
                </c:pt>
              </c:numCache>
            </c:numRef>
          </c:val>
          <c:smooth val="0"/>
          <c:extLst>
            <c:ext xmlns:c16="http://schemas.microsoft.com/office/drawing/2014/chart" uri="{C3380CC4-5D6E-409C-BE32-E72D297353CC}">
              <c16:uniqueId val="{00000000-DEE0-C442-B84F-B29701459EE0}"/>
            </c:ext>
          </c:extLst>
        </c:ser>
        <c:ser>
          <c:idx val="1"/>
          <c:order val="1"/>
          <c:tx>
            <c:strRef>
              <c:f>Sheet1!$C$1</c:f>
              <c:strCache>
                <c:ptCount val="1"/>
                <c:pt idx="0">
                  <c:v>Additional Features</c:v>
                </c:pt>
              </c:strCache>
            </c:strRef>
          </c:tx>
          <c:spPr>
            <a:ln w="28575" cap="rnd">
              <a:solidFill>
                <a:srgbClr val="FF0000"/>
              </a:solidFill>
              <a:round/>
            </a:ln>
            <a:effectLst/>
          </c:spPr>
          <c:marker>
            <c:symbol val="none"/>
          </c:marker>
          <c:dLbls>
            <c:dLbl>
              <c:idx val="1"/>
              <c:layout>
                <c:manualLayout>
                  <c:x val="-6.3550783885336942E-2"/>
                  <c:y val="-8.8901823124726609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DEE0-C442-B84F-B29701459EE0}"/>
                </c:ext>
              </c:extLst>
            </c:dLbl>
            <c:dLbl>
              <c:idx val="3"/>
              <c:layout>
                <c:manualLayout>
                  <c:x val="-2.3831543957001353E-2"/>
                  <c:y val="-4.2989302744267259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DEE0-C442-B84F-B29701459EE0}"/>
                </c:ext>
              </c:extLst>
            </c:dLbl>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Accuracy</c:v>
                </c:pt>
                <c:pt idx="1">
                  <c:v>Precision</c:v>
                </c:pt>
                <c:pt idx="2">
                  <c:v>Recall</c:v>
                </c:pt>
                <c:pt idx="3">
                  <c:v>F1_score</c:v>
                </c:pt>
              </c:strCache>
            </c:strRef>
          </c:cat>
          <c:val>
            <c:numRef>
              <c:f>Sheet1!$C$2:$C$5</c:f>
              <c:numCache>
                <c:formatCode>General</c:formatCode>
                <c:ptCount val="4"/>
                <c:pt idx="0">
                  <c:v>0.84399000000000002</c:v>
                </c:pt>
                <c:pt idx="1">
                  <c:v>0.79323999999999995</c:v>
                </c:pt>
                <c:pt idx="2">
                  <c:v>0.96808000000000005</c:v>
                </c:pt>
                <c:pt idx="3">
                  <c:v>0.87143000000000004</c:v>
                </c:pt>
              </c:numCache>
            </c:numRef>
          </c:val>
          <c:smooth val="0"/>
          <c:extLst>
            <c:ext xmlns:c16="http://schemas.microsoft.com/office/drawing/2014/chart" uri="{C3380CC4-5D6E-409C-BE32-E72D297353CC}">
              <c16:uniqueId val="{00000001-DEE0-C442-B84F-B29701459EE0}"/>
            </c:ext>
          </c:extLst>
        </c:ser>
        <c:ser>
          <c:idx val="2"/>
          <c:order val="2"/>
          <c:tx>
            <c:strRef>
              <c:f>Sheet1!$D$1</c:f>
              <c:strCache>
                <c:ptCount val="1"/>
                <c:pt idx="0">
                  <c:v>Cross Features</c:v>
                </c:pt>
              </c:strCache>
            </c:strRef>
          </c:tx>
          <c:spPr>
            <a:ln w="28575" cap="rnd">
              <a:solidFill>
                <a:schemeClr val="accent4"/>
              </a:solidFill>
              <a:round/>
            </a:ln>
            <a:effectLst/>
          </c:spPr>
          <c:marker>
            <c:symbol val="none"/>
          </c:marker>
          <c:dLbls>
            <c:delete val="1"/>
          </c:dLbls>
          <c:cat>
            <c:strRef>
              <c:f>Sheet1!$A$2:$A$5</c:f>
              <c:strCache>
                <c:ptCount val="4"/>
                <c:pt idx="0">
                  <c:v>Accuracy</c:v>
                </c:pt>
                <c:pt idx="1">
                  <c:v>Precision</c:v>
                </c:pt>
                <c:pt idx="2">
                  <c:v>Recall</c:v>
                </c:pt>
                <c:pt idx="3">
                  <c:v>F1_score</c:v>
                </c:pt>
              </c:strCache>
            </c:strRef>
          </c:cat>
          <c:val>
            <c:numRef>
              <c:f>Sheet1!$D$2:$D$5</c:f>
              <c:numCache>
                <c:formatCode>General</c:formatCode>
                <c:ptCount val="4"/>
                <c:pt idx="0">
                  <c:v>0.82245000000000001</c:v>
                </c:pt>
                <c:pt idx="1">
                  <c:v>0.77510999999999997</c:v>
                </c:pt>
                <c:pt idx="2">
                  <c:v>0.95250000000000001</c:v>
                </c:pt>
                <c:pt idx="3">
                  <c:v>0.85428999999999999</c:v>
                </c:pt>
              </c:numCache>
            </c:numRef>
          </c:val>
          <c:smooth val="0"/>
          <c:extLst>
            <c:ext xmlns:c16="http://schemas.microsoft.com/office/drawing/2014/chart" uri="{C3380CC4-5D6E-409C-BE32-E72D297353CC}">
              <c16:uniqueId val="{00000002-DEE0-C442-B84F-B29701459EE0}"/>
            </c:ext>
          </c:extLst>
        </c:ser>
        <c:ser>
          <c:idx val="3"/>
          <c:order val="3"/>
          <c:tx>
            <c:strRef>
              <c:f>Sheet1!$E$1</c:f>
              <c:strCache>
                <c:ptCount val="1"/>
                <c:pt idx="0">
                  <c:v>All</c:v>
                </c:pt>
              </c:strCache>
            </c:strRef>
          </c:tx>
          <c:spPr>
            <a:ln w="28575" cap="rnd">
              <a:solidFill>
                <a:schemeClr val="tx1"/>
              </a:solidFill>
              <a:round/>
            </a:ln>
            <a:effectLst/>
          </c:spPr>
          <c:marker>
            <c:symbol val="none"/>
          </c:marker>
          <c:dLbls>
            <c:dLbl>
              <c:idx val="0"/>
              <c:dLblPos val="l"/>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DEE0-C442-B84F-B29701459EE0}"/>
                </c:ext>
              </c:extLst>
            </c:dLbl>
            <c:dLbl>
              <c:idx val="1"/>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DEE0-C442-B84F-B29701459EE0}"/>
                </c:ext>
              </c:extLst>
            </c:dLbl>
            <c:dLbl>
              <c:idx val="2"/>
              <c:layout>
                <c:manualLayout>
                  <c:x val="5.6741771326193702E-3"/>
                  <c:y val="3.0608346920306226E-3"/>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B-DEE0-C442-B84F-B29701459EE0}"/>
                </c:ext>
              </c:extLst>
            </c:dLbl>
            <c:dLbl>
              <c:idx val="3"/>
              <c:layout>
                <c:manualLayout>
                  <c:x val="-1.8157366824381984E-2"/>
                  <c:y val="6.1216693840611897E-3"/>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A-DEE0-C442-B84F-B29701459EE0}"/>
                </c:ext>
              </c:extLst>
            </c:dLbl>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Accuracy</c:v>
                </c:pt>
                <c:pt idx="1">
                  <c:v>Precision</c:v>
                </c:pt>
                <c:pt idx="2">
                  <c:v>Recall</c:v>
                </c:pt>
                <c:pt idx="3">
                  <c:v>F1_score</c:v>
                </c:pt>
              </c:strCache>
            </c:strRef>
          </c:cat>
          <c:val>
            <c:numRef>
              <c:f>Sheet1!$E$2:$E$5</c:f>
              <c:numCache>
                <c:formatCode>General</c:formatCode>
                <c:ptCount val="4"/>
                <c:pt idx="0">
                  <c:v>0.8417</c:v>
                </c:pt>
                <c:pt idx="1">
                  <c:v>0.79495000000000005</c:v>
                </c:pt>
                <c:pt idx="2">
                  <c:v>0.96065999999999996</c:v>
                </c:pt>
                <c:pt idx="3">
                  <c:v>0.86917</c:v>
                </c:pt>
              </c:numCache>
            </c:numRef>
          </c:val>
          <c:smooth val="0"/>
          <c:extLst>
            <c:ext xmlns:c16="http://schemas.microsoft.com/office/drawing/2014/chart" uri="{C3380CC4-5D6E-409C-BE32-E72D297353CC}">
              <c16:uniqueId val="{00000004-DEE0-C442-B84F-B29701459EE0}"/>
            </c:ext>
          </c:extLst>
        </c:ser>
        <c:dLbls>
          <c:dLblPos val="ctr"/>
          <c:showLegendKey val="0"/>
          <c:showVal val="1"/>
          <c:showCatName val="0"/>
          <c:showSerName val="0"/>
          <c:showPercent val="0"/>
          <c:showBubbleSize val="0"/>
        </c:dLbls>
        <c:smooth val="0"/>
        <c:axId val="1873598415"/>
        <c:axId val="1873600047"/>
      </c:lineChart>
      <c:catAx>
        <c:axId val="187359841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873600047"/>
        <c:crosses val="autoZero"/>
        <c:auto val="1"/>
        <c:lblAlgn val="ctr"/>
        <c:lblOffset val="100"/>
        <c:noMultiLvlLbl val="0"/>
      </c:catAx>
      <c:valAx>
        <c:axId val="1873600047"/>
        <c:scaling>
          <c:orientation val="minMax"/>
          <c:max val="0.97"/>
          <c:min val="0.76000000000000012"/>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873598415"/>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Logistic</c:v>
                </c:pt>
              </c:strCache>
            </c:strRef>
          </c:tx>
          <c:spPr>
            <a:ln w="28575" cap="rnd">
              <a:solidFill>
                <a:schemeClr val="accent6"/>
              </a:solidFill>
              <a:round/>
            </a:ln>
            <a:effectLst/>
          </c:spPr>
          <c:marker>
            <c:symbol val="circle"/>
            <c:size val="5"/>
            <c:spPr>
              <a:solidFill>
                <a:schemeClr val="accent6"/>
              </a:solidFill>
              <a:ln w="9525">
                <a:solidFill>
                  <a:schemeClr val="accent6"/>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b"/>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Accuracy</c:v>
                </c:pt>
                <c:pt idx="1">
                  <c:v>Precision</c:v>
                </c:pt>
                <c:pt idx="2">
                  <c:v>Recall</c:v>
                </c:pt>
                <c:pt idx="3">
                  <c:v>F1_score</c:v>
                </c:pt>
              </c:strCache>
            </c:strRef>
          </c:cat>
          <c:val>
            <c:numRef>
              <c:f>Sheet1!$B$2:$B$5</c:f>
              <c:numCache>
                <c:formatCode>General</c:formatCode>
                <c:ptCount val="4"/>
                <c:pt idx="0">
                  <c:v>0.73450000000000004</c:v>
                </c:pt>
                <c:pt idx="1">
                  <c:v>0.63639999999999997</c:v>
                </c:pt>
                <c:pt idx="2">
                  <c:v>0.64670000000000005</c:v>
                </c:pt>
                <c:pt idx="3">
                  <c:v>0.64149999999999996</c:v>
                </c:pt>
              </c:numCache>
            </c:numRef>
          </c:val>
          <c:smooth val="0"/>
          <c:extLst>
            <c:ext xmlns:c16="http://schemas.microsoft.com/office/drawing/2014/chart" uri="{C3380CC4-5D6E-409C-BE32-E72D297353CC}">
              <c16:uniqueId val="{00000000-4795-D84B-A8D7-DCE87141A6E7}"/>
            </c:ext>
          </c:extLst>
        </c:ser>
        <c:ser>
          <c:idx val="1"/>
          <c:order val="1"/>
          <c:tx>
            <c:strRef>
              <c:f>Sheet1!$C$1</c:f>
              <c:strCache>
                <c:ptCount val="1"/>
                <c:pt idx="0">
                  <c:v>SVM</c:v>
                </c:pt>
              </c:strCache>
            </c:strRef>
          </c:tx>
          <c:spPr>
            <a:ln w="28575" cap="rnd">
              <a:solidFill>
                <a:schemeClr val="accent5"/>
              </a:solidFill>
              <a:round/>
            </a:ln>
            <a:effectLst/>
          </c:spPr>
          <c:marker>
            <c:symbol val="circle"/>
            <c:size val="5"/>
            <c:spPr>
              <a:solidFill>
                <a:schemeClr val="accent5"/>
              </a:solidFill>
              <a:ln w="9525">
                <a:solidFill>
                  <a:schemeClr val="accent5"/>
                </a:solidFill>
              </a:ln>
              <a:effectLst/>
            </c:spPr>
          </c:marker>
          <c:dLbls>
            <c:dLbl>
              <c:idx val="2"/>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4795-D84B-A8D7-DCE87141A6E7}"/>
                </c:ext>
              </c:extLst>
            </c:dLbl>
            <c:dLbl>
              <c:idx val="3"/>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4795-D84B-A8D7-DCE87141A6E7}"/>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b"/>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Accuracy</c:v>
                </c:pt>
                <c:pt idx="1">
                  <c:v>Precision</c:v>
                </c:pt>
                <c:pt idx="2">
                  <c:v>Recall</c:v>
                </c:pt>
                <c:pt idx="3">
                  <c:v>F1_score</c:v>
                </c:pt>
              </c:strCache>
            </c:strRef>
          </c:cat>
          <c:val>
            <c:numRef>
              <c:f>Sheet1!$C$2:$C$5</c:f>
              <c:numCache>
                <c:formatCode>General</c:formatCode>
                <c:ptCount val="4"/>
                <c:pt idx="0">
                  <c:v>0.62070000000000003</c:v>
                </c:pt>
                <c:pt idx="1">
                  <c:v>0.48560999999999999</c:v>
                </c:pt>
                <c:pt idx="2">
                  <c:v>1</c:v>
                </c:pt>
                <c:pt idx="3">
                  <c:v>0.65375000000000005</c:v>
                </c:pt>
              </c:numCache>
            </c:numRef>
          </c:val>
          <c:smooth val="0"/>
          <c:extLst>
            <c:ext xmlns:c16="http://schemas.microsoft.com/office/drawing/2014/chart" uri="{C3380CC4-5D6E-409C-BE32-E72D297353CC}">
              <c16:uniqueId val="{00000001-4795-D84B-A8D7-DCE87141A6E7}"/>
            </c:ext>
          </c:extLst>
        </c:ser>
        <c:ser>
          <c:idx val="2"/>
          <c:order val="2"/>
          <c:tx>
            <c:strRef>
              <c:f>Sheet1!$D$1</c:f>
              <c:strCache>
                <c:ptCount val="1"/>
                <c:pt idx="0">
                  <c:v>Random Forest</c:v>
                </c:pt>
              </c:strCache>
            </c:strRef>
          </c:tx>
          <c:spPr>
            <a:ln w="28575" cap="rnd">
              <a:solidFill>
                <a:schemeClr val="tx1"/>
              </a:solidFill>
              <a:round/>
            </a:ln>
            <a:effectLst/>
          </c:spPr>
          <c:marker>
            <c:symbol val="circle"/>
            <c:size val="5"/>
            <c:spPr>
              <a:solidFill>
                <a:schemeClr val="accent4"/>
              </a:solidFill>
              <a:ln w="9525">
                <a:solidFill>
                  <a:schemeClr val="accent4"/>
                </a:solidFill>
              </a:ln>
              <a:effectLst/>
            </c:spPr>
          </c:marker>
          <c:dLbls>
            <c:dLbl>
              <c:idx val="0"/>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A-4795-D84B-A8D7-DCE87141A6E7}"/>
                </c:ext>
              </c:extLst>
            </c:dLbl>
            <c:dLbl>
              <c:idx val="1"/>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4795-D84B-A8D7-DCE87141A6E7}"/>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b"/>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Accuracy</c:v>
                </c:pt>
                <c:pt idx="1">
                  <c:v>Precision</c:v>
                </c:pt>
                <c:pt idx="2">
                  <c:v>Recall</c:v>
                </c:pt>
                <c:pt idx="3">
                  <c:v>F1_score</c:v>
                </c:pt>
              </c:strCache>
            </c:strRef>
          </c:cat>
          <c:val>
            <c:numRef>
              <c:f>Sheet1!$D$2:$D$5</c:f>
              <c:numCache>
                <c:formatCode>General</c:formatCode>
                <c:ptCount val="4"/>
                <c:pt idx="0">
                  <c:v>0.84902</c:v>
                </c:pt>
                <c:pt idx="1">
                  <c:v>0.81627000000000005</c:v>
                </c:pt>
                <c:pt idx="2">
                  <c:v>0.88449</c:v>
                </c:pt>
                <c:pt idx="3">
                  <c:v>0.84902</c:v>
                </c:pt>
              </c:numCache>
            </c:numRef>
          </c:val>
          <c:smooth val="0"/>
          <c:extLst>
            <c:ext xmlns:c16="http://schemas.microsoft.com/office/drawing/2014/chart" uri="{C3380CC4-5D6E-409C-BE32-E72D297353CC}">
              <c16:uniqueId val="{00000002-4795-D84B-A8D7-DCE87141A6E7}"/>
            </c:ext>
          </c:extLst>
        </c:ser>
        <c:ser>
          <c:idx val="3"/>
          <c:order val="3"/>
          <c:tx>
            <c:strRef>
              <c:f>Sheet1!$E$1</c:f>
              <c:strCache>
                <c:ptCount val="1"/>
                <c:pt idx="0">
                  <c:v>DNN</c:v>
                </c:pt>
              </c:strCache>
            </c:strRef>
          </c:tx>
          <c:spPr>
            <a:ln w="28575" cap="rnd">
              <a:solidFill>
                <a:srgbClr val="FF0000"/>
              </a:solidFill>
              <a:round/>
            </a:ln>
            <a:effectLst/>
          </c:spPr>
          <c:marker>
            <c:symbol val="circle"/>
            <c:size val="5"/>
            <c:spPr>
              <a:solidFill>
                <a:schemeClr val="accent6">
                  <a:lumMod val="60000"/>
                </a:schemeClr>
              </a:solidFill>
              <a:ln w="9525">
                <a:solidFill>
                  <a:schemeClr val="accent6">
                    <a:lumMod val="60000"/>
                  </a:schemeClr>
                </a:solidFill>
              </a:ln>
              <a:effectLst/>
            </c:spPr>
          </c:marker>
          <c:dLbls>
            <c:dLbl>
              <c:idx val="3"/>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4795-D84B-A8D7-DCE87141A6E7}"/>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b"/>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Accuracy</c:v>
                </c:pt>
                <c:pt idx="1">
                  <c:v>Precision</c:v>
                </c:pt>
                <c:pt idx="2">
                  <c:v>Recall</c:v>
                </c:pt>
                <c:pt idx="3">
                  <c:v>F1_score</c:v>
                </c:pt>
              </c:strCache>
            </c:strRef>
          </c:cat>
          <c:val>
            <c:numRef>
              <c:f>Sheet1!$E$2:$E$5</c:f>
              <c:numCache>
                <c:formatCode>General</c:formatCode>
                <c:ptCount val="4"/>
                <c:pt idx="0">
                  <c:v>0.84399000000000002</c:v>
                </c:pt>
                <c:pt idx="1">
                  <c:v>0.79323999999999995</c:v>
                </c:pt>
                <c:pt idx="2">
                  <c:v>0.96808000000000005</c:v>
                </c:pt>
                <c:pt idx="3">
                  <c:v>0.87143000000000004</c:v>
                </c:pt>
              </c:numCache>
            </c:numRef>
          </c:val>
          <c:smooth val="0"/>
          <c:extLst>
            <c:ext xmlns:c16="http://schemas.microsoft.com/office/drawing/2014/chart" uri="{C3380CC4-5D6E-409C-BE32-E72D297353CC}">
              <c16:uniqueId val="{00000003-4795-D84B-A8D7-DCE87141A6E7}"/>
            </c:ext>
          </c:extLst>
        </c:ser>
        <c:dLbls>
          <c:dLblPos val="b"/>
          <c:showLegendKey val="0"/>
          <c:showVal val="1"/>
          <c:showCatName val="0"/>
          <c:showSerName val="0"/>
          <c:showPercent val="0"/>
          <c:showBubbleSize val="0"/>
        </c:dLbls>
        <c:marker val="1"/>
        <c:smooth val="0"/>
        <c:axId val="1739773375"/>
        <c:axId val="1405958319"/>
      </c:lineChart>
      <c:catAx>
        <c:axId val="173977337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1" i="0" u="none" strike="noStrike" kern="1200" baseline="0">
                <a:solidFill>
                  <a:schemeClr val="tx1">
                    <a:lumMod val="65000"/>
                    <a:lumOff val="35000"/>
                  </a:schemeClr>
                </a:solidFill>
                <a:latin typeface="+mn-lt"/>
                <a:ea typeface="+mn-ea"/>
                <a:cs typeface="+mn-cs"/>
              </a:defRPr>
            </a:pPr>
            <a:endParaRPr lang="en-US"/>
          </a:p>
        </c:txPr>
        <c:crossAx val="1405958319"/>
        <c:crosses val="autoZero"/>
        <c:auto val="1"/>
        <c:lblAlgn val="ctr"/>
        <c:lblOffset val="100"/>
        <c:noMultiLvlLbl val="0"/>
      </c:catAx>
      <c:valAx>
        <c:axId val="1405958319"/>
        <c:scaling>
          <c:orientation val="minMax"/>
          <c:min val="0.4"/>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739773375"/>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1400" b="1"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03">
  <cs:axisTitle>
    <cs:lnRef idx="0"/>
    <cs:fillRef idx="0"/>
    <cs:effectRef idx="0"/>
    <cs:fontRef idx="minor">
      <a:schemeClr val="dk1">
        <a:lumMod val="65000"/>
        <a:lumOff val="35000"/>
      </a:schemeClr>
    </cs:fontRef>
    <cs:defRPr sz="1197"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064"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1197"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2128"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charts/style2.xml><?xml version="1.0" encoding="utf-8"?>
<cs:chartStyle xmlns:cs="http://schemas.microsoft.com/office/drawing/2012/chartStyle" xmlns:a="http://schemas.openxmlformats.org/drawingml/2006/main" id="303">
  <cs:axisTitle>
    <cs:lnRef idx="0"/>
    <cs:fillRef idx="0"/>
    <cs:effectRef idx="0"/>
    <cs:fontRef idx="minor">
      <a:schemeClr val="dk1">
        <a:lumMod val="65000"/>
        <a:lumOff val="35000"/>
      </a:schemeClr>
    </cs:fontRef>
    <cs:defRPr sz="1197"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064"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1197"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2128"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charts/style3.xml><?xml version="1.0" encoding="utf-8"?>
<cs:chartStyle xmlns:cs="http://schemas.microsoft.com/office/drawing/2012/chartStyle" xmlns:a="http://schemas.openxmlformats.org/drawingml/2006/main" id="233">
  <cs:axisTitle>
    <cs:lnRef idx="0"/>
    <cs:fillRef idx="0"/>
    <cs:effectRef idx="0"/>
    <cs:fontRef idx="minor">
      <a:schemeClr val="lt1">
        <a:lumMod val="85000"/>
      </a:schemeClr>
    </cs:fontRef>
    <cs:defRPr sz="1197" b="1" kern="1200" cap="all"/>
  </cs:axisTitle>
  <cs:categoryAxis>
    <cs:lnRef idx="0"/>
    <cs:fillRef idx="0"/>
    <cs:effectRef idx="0"/>
    <cs:fontRef idx="minor">
      <a:schemeClr val="lt1">
        <a:lumMod val="85000"/>
      </a:schemeClr>
    </cs:fontRef>
    <cs:spPr>
      <a:ln w="9525" cap="flat" cmpd="sng" algn="ctr">
        <a:solidFill>
          <a:schemeClr val="lt1">
            <a:lumMod val="95000"/>
            <a:alpha val="10000"/>
          </a:schemeClr>
        </a:solidFill>
        <a:round/>
      </a:ln>
    </cs:spPr>
    <cs:defRPr sz="1197"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330" kern="1200"/>
  </cs:chartArea>
  <cs:dataLabel>
    <cs:lnRef idx="0"/>
    <cs:fillRef idx="0"/>
    <cs:effectRef idx="0"/>
    <cs:fontRef idx="minor">
      <a:schemeClr val="lt1">
        <a:lumMod val="85000"/>
      </a:schemeClr>
    </cs:fontRef>
    <cs:defRPr sz="1197" kern="1200"/>
  </cs:dataLabel>
  <cs:dataLabelCallout>
    <cs:lnRef idx="0"/>
    <cs:fillRef idx="0"/>
    <cs:effectRef idx="0"/>
    <cs:fontRef idx="minor">
      <a:schemeClr val="dk1">
        <a:lumMod val="65000"/>
        <a:lumOff val="35000"/>
      </a:schemeClr>
    </cs:fontRef>
    <cs:spPr>
      <a:solidFill>
        <a:schemeClr val="lt1"/>
      </a:solidFill>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1197"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1197"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2128"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1197"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1197" kern="1200"/>
  </cs:valueAxis>
  <cs:wall>
    <cs:lnRef idx="0"/>
    <cs:fillRef idx="0"/>
    <cs:effectRef idx="0"/>
    <cs:fontRef idx="minor">
      <a:schemeClr val="tx1"/>
    </cs:fontRef>
  </cs:wall>
</cs:chartStyle>
</file>

<file path=ppt/charts/style4.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EF7B557-92A7-CD4A-89C0-3FB7E4BCD824}" type="datetimeFigureOut">
              <a:rPr lang="en-US" smtClean="0"/>
              <a:t>10/19/20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A6E1A69-A1EF-D04A-AF6A-2A73A9BE4FCF}" type="slidenum">
              <a:rPr lang="en-US" smtClean="0"/>
              <a:t>‹#›</a:t>
            </a:fld>
            <a:endParaRPr lang="en-US"/>
          </a:p>
        </p:txBody>
      </p:sp>
    </p:spTree>
    <p:extLst>
      <p:ext uri="{BB962C8B-B14F-4D97-AF65-F5344CB8AC3E}">
        <p14:creationId xmlns:p14="http://schemas.microsoft.com/office/powerpoint/2010/main" val="6163773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A6E1A69-A1EF-D04A-AF6A-2A73A9BE4FCF}" type="slidenum">
              <a:rPr lang="en-US" smtClean="0"/>
              <a:t>1</a:t>
            </a:fld>
            <a:endParaRPr lang="en-US"/>
          </a:p>
        </p:txBody>
      </p:sp>
    </p:spTree>
    <p:extLst>
      <p:ext uri="{BB962C8B-B14F-4D97-AF65-F5344CB8AC3E}">
        <p14:creationId xmlns:p14="http://schemas.microsoft.com/office/powerpoint/2010/main" val="11056113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A6E1A69-A1EF-D04A-AF6A-2A73A9BE4FCF}" type="slidenum">
              <a:rPr lang="en-US" smtClean="0"/>
              <a:t>7</a:t>
            </a:fld>
            <a:endParaRPr lang="en-US"/>
          </a:p>
        </p:txBody>
      </p:sp>
    </p:spTree>
    <p:extLst>
      <p:ext uri="{BB962C8B-B14F-4D97-AF65-F5344CB8AC3E}">
        <p14:creationId xmlns:p14="http://schemas.microsoft.com/office/powerpoint/2010/main" val="39234653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CA" sz="1200" b="0" i="0" u="none" strike="noStrike" kern="1200" dirty="0">
                <a:solidFill>
                  <a:schemeClr val="tx1"/>
                </a:solidFill>
                <a:effectLst/>
                <a:latin typeface="+mn-lt"/>
                <a:ea typeface="+mn-ea"/>
                <a:cs typeface="+mn-cs"/>
              </a:rPr>
              <a:t>Script</a:t>
            </a:r>
          </a:p>
          <a:p>
            <a:pPr rtl="0"/>
            <a:endParaRPr lang="en-CA" sz="1200" b="0" i="0" u="none" strike="noStrike" kern="1200" dirty="0">
              <a:solidFill>
                <a:schemeClr val="tx1"/>
              </a:solidFill>
              <a:effectLst/>
              <a:latin typeface="+mn-lt"/>
              <a:ea typeface="+mn-ea"/>
              <a:cs typeface="+mn-cs"/>
            </a:endParaRPr>
          </a:p>
          <a:p>
            <a:pPr rtl="0"/>
            <a:r>
              <a:rPr lang="en-CA" sz="1200" b="0" i="0" u="none" strike="noStrike" kern="1200" dirty="0">
                <a:solidFill>
                  <a:schemeClr val="tx1"/>
                </a:solidFill>
                <a:effectLst/>
                <a:latin typeface="+mn-lt"/>
                <a:ea typeface="+mn-ea"/>
                <a:cs typeface="+mn-cs"/>
              </a:rPr>
              <a:t>Hi, I’m Ziyan. And I will start presenting the binary classification model section. We chose Logistic regression as our first model to give a baseline metric for our latter models, since LR has high interpretability, it can efficiently describe the relationship between a dependent binary class and the parameters and can examine the significance of the features.</a:t>
            </a:r>
          </a:p>
          <a:p>
            <a:pPr rtl="0"/>
            <a:endParaRPr lang="en-CA" sz="1200" b="0" i="0" u="none" strike="noStrike" kern="1200" dirty="0">
              <a:solidFill>
                <a:schemeClr val="tx1"/>
              </a:solidFill>
              <a:effectLst/>
              <a:latin typeface="+mn-lt"/>
              <a:ea typeface="+mn-ea"/>
              <a:cs typeface="+mn-cs"/>
            </a:endParaRPr>
          </a:p>
          <a:p>
            <a:pPr rtl="0"/>
            <a:r>
              <a:rPr lang="en-CA" sz="1200" b="0" i="0" u="none" strike="noStrike" kern="1200" dirty="0">
                <a:solidFill>
                  <a:schemeClr val="tx1"/>
                </a:solidFill>
                <a:effectLst/>
                <a:latin typeface="+mn-lt"/>
                <a:ea typeface="+mn-ea"/>
                <a:cs typeface="+mn-cs"/>
              </a:rPr>
              <a:t>Our models run on 4 different combinations of variables from the same dataset to seek the optimum.</a:t>
            </a:r>
          </a:p>
          <a:p>
            <a:pPr rtl="0"/>
            <a:r>
              <a:rPr lang="en-CA" sz="1200" b="0" i="0" u="none" strike="noStrike" kern="1200" dirty="0">
                <a:solidFill>
                  <a:schemeClr val="tx1"/>
                </a:solidFill>
                <a:effectLst/>
                <a:latin typeface="+mn-lt"/>
                <a:ea typeface="+mn-ea"/>
                <a:cs typeface="+mn-cs"/>
              </a:rPr>
              <a:t>Dataset 1 includes the 14 variables in the “Base”  section, dataset 2 includes both the “Base” variables and 3 “Additional” variables, dataset 3 contains both the “Base” variables and 3 cross-feature variables, and dataset 4 contains all the variables.</a:t>
            </a:r>
          </a:p>
          <a:p>
            <a:pPr rtl="0"/>
            <a:endParaRPr lang="en-CA" sz="1200" b="0" i="0" u="none" strike="noStrike" kern="1200" dirty="0">
              <a:solidFill>
                <a:schemeClr val="tx1"/>
              </a:solidFill>
              <a:effectLst/>
              <a:latin typeface="+mn-lt"/>
              <a:ea typeface="+mn-ea"/>
              <a:cs typeface="+mn-cs"/>
            </a:endParaRPr>
          </a:p>
          <a:p>
            <a:pPr rtl="0"/>
            <a:r>
              <a:rPr lang="en-CA" sz="1200" b="0" i="0" u="none" strike="noStrike" kern="1200" dirty="0">
                <a:solidFill>
                  <a:schemeClr val="tx1"/>
                </a:solidFill>
                <a:effectLst/>
                <a:latin typeface="+mn-lt"/>
                <a:ea typeface="+mn-ea"/>
                <a:cs typeface="+mn-cs"/>
              </a:rPr>
              <a:t>We use R for LR modelling. As we can see from the graph, the result we have cannot prove our assumption that “the amount of feature has a positive impact on the performance of model “.  dataset 2 has the highest score in all categories, however, the performance of other dataset is not optimal. Even though dataset 4 has the most features, it only performs slightly better than dataset 1 which has the least feature. On the other hand, dataset 2 and dataset 3 have the same amount of features, but the difference between the results is significant. base on the results, We have noticed that datasets with cross-features tend to have worse performance.</a:t>
            </a:r>
          </a:p>
          <a:p>
            <a:pPr rtl="0"/>
            <a:r>
              <a:rPr lang="en-CA" sz="1200" b="0" i="0" u="none" strike="noStrike" kern="1200" dirty="0">
                <a:solidFill>
                  <a:schemeClr val="tx1"/>
                </a:solidFill>
                <a:effectLst/>
                <a:latin typeface="+mn-lt"/>
                <a:ea typeface="+mn-ea"/>
                <a:cs typeface="+mn-cs"/>
              </a:rPr>
              <a:t> </a:t>
            </a:r>
          </a:p>
          <a:p>
            <a:pPr rtl="0"/>
            <a:r>
              <a:rPr lang="en-CA" sz="1200" b="0" i="0" u="none" strike="noStrike" kern="1200" dirty="0">
                <a:solidFill>
                  <a:schemeClr val="tx1"/>
                </a:solidFill>
                <a:effectLst/>
                <a:latin typeface="+mn-lt"/>
                <a:ea typeface="+mn-ea"/>
                <a:cs typeface="+mn-cs"/>
              </a:rPr>
              <a:t>There are 19 variables and around 300 features. The number of features is more than the number of variables because the categorical variables are represented by features as we are using one hot encoding.</a:t>
            </a:r>
          </a:p>
          <a:p>
            <a:pPr rtl="0"/>
            <a:endParaRPr lang="en-CA" sz="1200" b="0" i="0" u="none" strike="noStrike" kern="1200" dirty="0">
              <a:solidFill>
                <a:schemeClr val="tx1"/>
              </a:solidFill>
              <a:effectLst/>
              <a:latin typeface="+mn-lt"/>
              <a:ea typeface="+mn-ea"/>
              <a:cs typeface="+mn-cs"/>
            </a:endParaRPr>
          </a:p>
          <a:p>
            <a:pPr rtl="0"/>
            <a:r>
              <a:rPr lang="en-CA" sz="1200" b="0" i="0" u="none" strike="noStrike" kern="1200" dirty="0">
                <a:solidFill>
                  <a:schemeClr val="tx1"/>
                </a:solidFill>
                <a:effectLst/>
                <a:latin typeface="+mn-lt"/>
                <a:ea typeface="+mn-ea"/>
                <a:cs typeface="+mn-cs"/>
              </a:rPr>
              <a:t>We don’t include every feature into the final logistic model. We choose features by their p-value, only whose p-value less than 0.05 are considered as significant. More specific, the the p-value, the more important the feature.</a:t>
            </a:r>
          </a:p>
          <a:p>
            <a:pPr rtl="0"/>
            <a:endParaRPr lang="en-CA" sz="1200" b="0" i="0" u="none" strike="noStrike" kern="1200" dirty="0">
              <a:solidFill>
                <a:schemeClr val="tx1"/>
              </a:solidFill>
              <a:effectLst/>
              <a:latin typeface="+mn-lt"/>
              <a:ea typeface="+mn-ea"/>
              <a:cs typeface="+mn-cs"/>
            </a:endParaRPr>
          </a:p>
          <a:p>
            <a:pPr rtl="0"/>
            <a:r>
              <a:rPr lang="en-CA" sz="1200" b="0" i="0" u="none" strike="noStrike" kern="1200" dirty="0">
                <a:solidFill>
                  <a:schemeClr val="tx1"/>
                </a:solidFill>
                <a:effectLst/>
                <a:latin typeface="+mn-lt"/>
                <a:ea typeface="+mn-ea"/>
                <a:cs typeface="+mn-cs"/>
              </a:rPr>
              <a:t>Next, …</a:t>
            </a:r>
          </a:p>
          <a:p>
            <a:pPr rtl="0"/>
            <a:endParaRPr lang="en-CA" sz="1200" b="0" i="0" u="none" strike="noStrike" kern="1200" dirty="0">
              <a:solidFill>
                <a:schemeClr val="tx1"/>
              </a:solidFill>
              <a:effectLst/>
              <a:latin typeface="+mn-lt"/>
              <a:ea typeface="+mn-ea"/>
              <a:cs typeface="+mn-cs"/>
            </a:endParaRPr>
          </a:p>
          <a:p>
            <a:pPr rtl="0"/>
            <a:r>
              <a:rPr lang="en-CA" sz="1200" b="0" i="0" u="none" strike="noStrike" kern="1200" dirty="0">
                <a:solidFill>
                  <a:schemeClr val="tx1"/>
                </a:solidFill>
                <a:effectLst/>
                <a:latin typeface="+mn-lt"/>
                <a:ea typeface="+mn-ea"/>
                <a:cs typeface="+mn-cs"/>
              </a:rPr>
              <a:t>------------------------</a:t>
            </a:r>
          </a:p>
          <a:p>
            <a:br>
              <a:rPr lang="en-CA" dirty="0"/>
            </a:br>
            <a:endParaRPr lang="en-US" dirty="0"/>
          </a:p>
        </p:txBody>
      </p:sp>
      <p:sp>
        <p:nvSpPr>
          <p:cNvPr id="4" name="Slide Number Placeholder 3"/>
          <p:cNvSpPr>
            <a:spLocks noGrp="1"/>
          </p:cNvSpPr>
          <p:nvPr>
            <p:ph type="sldNum" sz="quarter" idx="5"/>
          </p:nvPr>
        </p:nvSpPr>
        <p:spPr/>
        <p:txBody>
          <a:bodyPr/>
          <a:lstStyle/>
          <a:p>
            <a:fld id="{3A6E1A69-A1EF-D04A-AF6A-2A73A9BE4FCF}" type="slidenum">
              <a:rPr lang="en-US" smtClean="0"/>
              <a:t>17</a:t>
            </a:fld>
            <a:endParaRPr lang="en-US"/>
          </a:p>
        </p:txBody>
      </p:sp>
    </p:spTree>
    <p:extLst>
      <p:ext uri="{BB962C8B-B14F-4D97-AF65-F5344CB8AC3E}">
        <p14:creationId xmlns:p14="http://schemas.microsoft.com/office/powerpoint/2010/main" val="11837035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Agenda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E1CD0F0-C157-4A74-85C5-3764950204CE}"/>
              </a:ext>
            </a:extLst>
          </p:cNvPr>
          <p:cNvSpPr/>
          <p:nvPr userDrawn="1"/>
        </p:nvSpPr>
        <p:spPr>
          <a:xfrm>
            <a:off x="0" y="0"/>
            <a:ext cx="12191999" cy="25522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a:extLst>
              <a:ext uri="{FF2B5EF4-FFF2-40B4-BE49-F238E27FC236}">
                <a16:creationId xmlns:a16="http://schemas.microsoft.com/office/drawing/2014/main" id="{84A88E2B-8914-4A51-93D1-53EE236F8DAE}"/>
              </a:ext>
            </a:extLst>
          </p:cNvPr>
          <p:cNvGrpSpPr/>
          <p:nvPr userDrawn="1"/>
        </p:nvGrpSpPr>
        <p:grpSpPr>
          <a:xfrm>
            <a:off x="1" y="2543120"/>
            <a:ext cx="12192000" cy="92498"/>
            <a:chOff x="11445923" y="0"/>
            <a:chExt cx="1119115" cy="2552282"/>
          </a:xfrm>
        </p:grpSpPr>
        <p:sp>
          <p:nvSpPr>
            <p:cNvPr id="5" name="Rectangle 4">
              <a:extLst>
                <a:ext uri="{FF2B5EF4-FFF2-40B4-BE49-F238E27FC236}">
                  <a16:creationId xmlns:a16="http://schemas.microsoft.com/office/drawing/2014/main" id="{013FC2A0-2C8C-454E-A2FC-805728A75C98}"/>
                </a:ext>
              </a:extLst>
            </p:cNvPr>
            <p:cNvSpPr/>
            <p:nvPr/>
          </p:nvSpPr>
          <p:spPr>
            <a:xfrm>
              <a:off x="11818961" y="0"/>
              <a:ext cx="373038" cy="25522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 name="Rectangle 5">
              <a:extLst>
                <a:ext uri="{FF2B5EF4-FFF2-40B4-BE49-F238E27FC236}">
                  <a16:creationId xmlns:a16="http://schemas.microsoft.com/office/drawing/2014/main" id="{7690C1EE-6A6F-42D3-83B8-026B5166B341}"/>
                </a:ext>
              </a:extLst>
            </p:cNvPr>
            <p:cNvSpPr/>
            <p:nvPr/>
          </p:nvSpPr>
          <p:spPr>
            <a:xfrm>
              <a:off x="11445923" y="0"/>
              <a:ext cx="373038" cy="255228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 name="Rectangle 6">
              <a:extLst>
                <a:ext uri="{FF2B5EF4-FFF2-40B4-BE49-F238E27FC236}">
                  <a16:creationId xmlns:a16="http://schemas.microsoft.com/office/drawing/2014/main" id="{1AAFA40F-A963-4E4B-8411-ED8116D801AE}"/>
                </a:ext>
              </a:extLst>
            </p:cNvPr>
            <p:cNvSpPr/>
            <p:nvPr/>
          </p:nvSpPr>
          <p:spPr>
            <a:xfrm>
              <a:off x="12192000" y="0"/>
              <a:ext cx="373038" cy="2552282"/>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8" name="Group 7">
            <a:extLst>
              <a:ext uri="{FF2B5EF4-FFF2-40B4-BE49-F238E27FC236}">
                <a16:creationId xmlns:a16="http://schemas.microsoft.com/office/drawing/2014/main" id="{FF457DA5-8BD8-4BD1-ABAC-1702790078A5}"/>
              </a:ext>
            </a:extLst>
          </p:cNvPr>
          <p:cNvGrpSpPr/>
          <p:nvPr userDrawn="1"/>
        </p:nvGrpSpPr>
        <p:grpSpPr>
          <a:xfrm>
            <a:off x="11126530" y="59960"/>
            <a:ext cx="983575" cy="1226175"/>
            <a:chOff x="8411919" y="701065"/>
            <a:chExt cx="2800065" cy="3490702"/>
          </a:xfrm>
        </p:grpSpPr>
        <p:cxnSp>
          <p:nvCxnSpPr>
            <p:cNvPr id="9" name="Straight Connector 8">
              <a:extLst>
                <a:ext uri="{FF2B5EF4-FFF2-40B4-BE49-F238E27FC236}">
                  <a16:creationId xmlns:a16="http://schemas.microsoft.com/office/drawing/2014/main" id="{95DD6D29-DDE2-45C1-A138-CADB303F7C9F}"/>
                </a:ext>
              </a:extLst>
            </p:cNvPr>
            <p:cNvCxnSpPr/>
            <p:nvPr/>
          </p:nvCxnSpPr>
          <p:spPr>
            <a:xfrm>
              <a:off x="9105681" y="1504009"/>
              <a:ext cx="914400" cy="91440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0FDC7CD9-2180-42AE-8704-20DBF67B10A0}"/>
                </a:ext>
              </a:extLst>
            </p:cNvPr>
            <p:cNvCxnSpPr>
              <a:cxnSpLocks/>
            </p:cNvCxnSpPr>
            <p:nvPr/>
          </p:nvCxnSpPr>
          <p:spPr>
            <a:xfrm flipV="1">
              <a:off x="8423293" y="2418409"/>
              <a:ext cx="1596788" cy="1910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ED0A05A7-05C3-49E0-9D7D-F545E41AF236}"/>
                </a:ext>
              </a:extLst>
            </p:cNvPr>
            <p:cNvCxnSpPr>
              <a:cxnSpLocks/>
            </p:cNvCxnSpPr>
            <p:nvPr/>
          </p:nvCxnSpPr>
          <p:spPr>
            <a:xfrm flipV="1">
              <a:off x="8423293" y="1504009"/>
              <a:ext cx="682388" cy="11054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F7A9F57B-F0AC-4B12-9AF5-A2D627622BC2}"/>
                </a:ext>
              </a:extLst>
            </p:cNvPr>
            <p:cNvCxnSpPr>
              <a:cxnSpLocks/>
            </p:cNvCxnSpPr>
            <p:nvPr/>
          </p:nvCxnSpPr>
          <p:spPr>
            <a:xfrm>
              <a:off x="10702469" y="701066"/>
              <a:ext cx="509515" cy="1260143"/>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31285139-F2C4-446A-B33F-24C8A0E0D26D}"/>
                </a:ext>
              </a:extLst>
            </p:cNvPr>
            <p:cNvCxnSpPr>
              <a:cxnSpLocks/>
            </p:cNvCxnSpPr>
            <p:nvPr/>
          </p:nvCxnSpPr>
          <p:spPr>
            <a:xfrm flipV="1">
              <a:off x="10020081" y="701065"/>
              <a:ext cx="682388" cy="171734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D5932DE-97EB-4356-AB7E-C15C95618CA8}"/>
                </a:ext>
              </a:extLst>
            </p:cNvPr>
            <p:cNvCxnSpPr>
              <a:cxnSpLocks/>
            </p:cNvCxnSpPr>
            <p:nvPr/>
          </p:nvCxnSpPr>
          <p:spPr>
            <a:xfrm flipV="1">
              <a:off x="9105681" y="701067"/>
              <a:ext cx="1596788" cy="8029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3C91D568-C449-4AA9-82B1-53294978160D}"/>
                </a:ext>
              </a:extLst>
            </p:cNvPr>
            <p:cNvCxnSpPr>
              <a:cxnSpLocks/>
            </p:cNvCxnSpPr>
            <p:nvPr/>
          </p:nvCxnSpPr>
          <p:spPr>
            <a:xfrm flipV="1">
              <a:off x="8764487" y="2415851"/>
              <a:ext cx="1255594" cy="119503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58F475E-0095-4F26-BB26-022930977535}"/>
                </a:ext>
              </a:extLst>
            </p:cNvPr>
            <p:cNvCxnSpPr>
              <a:cxnSpLocks/>
            </p:cNvCxnSpPr>
            <p:nvPr/>
          </p:nvCxnSpPr>
          <p:spPr>
            <a:xfrm>
              <a:off x="8423293" y="2609478"/>
              <a:ext cx="341194" cy="100140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85EFA47E-8BD9-48B8-8713-E45FE90BC034}"/>
                </a:ext>
              </a:extLst>
            </p:cNvPr>
            <p:cNvCxnSpPr>
              <a:cxnSpLocks/>
            </p:cNvCxnSpPr>
            <p:nvPr/>
          </p:nvCxnSpPr>
          <p:spPr>
            <a:xfrm flipV="1">
              <a:off x="10020081" y="2415851"/>
              <a:ext cx="0" cy="1775916"/>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D56E6CA7-B7F3-4621-A76D-BA617AA32ED8}"/>
                </a:ext>
              </a:extLst>
            </p:cNvPr>
            <p:cNvCxnSpPr>
              <a:cxnSpLocks/>
            </p:cNvCxnSpPr>
            <p:nvPr/>
          </p:nvCxnSpPr>
          <p:spPr>
            <a:xfrm>
              <a:off x="10020081" y="2418409"/>
              <a:ext cx="1026994" cy="7403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174EE110-4344-4F52-A647-018872E82CB7}"/>
                </a:ext>
              </a:extLst>
            </p:cNvPr>
            <p:cNvCxnSpPr>
              <a:cxnSpLocks/>
            </p:cNvCxnSpPr>
            <p:nvPr/>
          </p:nvCxnSpPr>
          <p:spPr>
            <a:xfrm>
              <a:off x="9111368" y="1501451"/>
              <a:ext cx="792707" cy="1535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8D380D3-EEA7-40C1-B43D-07CD1E39FD9A}"/>
                </a:ext>
              </a:extLst>
            </p:cNvPr>
            <p:cNvCxnSpPr>
              <a:cxnSpLocks/>
            </p:cNvCxnSpPr>
            <p:nvPr/>
          </p:nvCxnSpPr>
          <p:spPr>
            <a:xfrm flipH="1">
              <a:off x="9904075" y="701065"/>
              <a:ext cx="798394" cy="81517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58724384-2A2C-43ED-8941-9540034BD8C4}"/>
                </a:ext>
              </a:extLst>
            </p:cNvPr>
            <p:cNvCxnSpPr>
              <a:cxnSpLocks/>
            </p:cNvCxnSpPr>
            <p:nvPr/>
          </p:nvCxnSpPr>
          <p:spPr>
            <a:xfrm>
              <a:off x="8764487" y="3610883"/>
              <a:ext cx="1249907" cy="58088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2F0ACFEA-6181-41EB-8BED-A51527F7C024}"/>
                </a:ext>
              </a:extLst>
            </p:cNvPr>
            <p:cNvCxnSpPr>
              <a:cxnSpLocks/>
            </p:cNvCxnSpPr>
            <p:nvPr/>
          </p:nvCxnSpPr>
          <p:spPr>
            <a:xfrm flipV="1">
              <a:off x="10014394" y="3158800"/>
              <a:ext cx="1032681" cy="103296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F11BAF15-78AF-4795-B4FC-753D1EF9E02E}"/>
                </a:ext>
              </a:extLst>
            </p:cNvPr>
            <p:cNvCxnSpPr>
              <a:cxnSpLocks/>
            </p:cNvCxnSpPr>
            <p:nvPr/>
          </p:nvCxnSpPr>
          <p:spPr>
            <a:xfrm flipV="1">
              <a:off x="10020081" y="1961209"/>
              <a:ext cx="1191903" cy="4546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4050C95F-629C-490C-8BAC-78DABCD8556E}"/>
                </a:ext>
              </a:extLst>
            </p:cNvPr>
            <p:cNvCxnSpPr>
              <a:cxnSpLocks/>
            </p:cNvCxnSpPr>
            <p:nvPr/>
          </p:nvCxnSpPr>
          <p:spPr>
            <a:xfrm flipH="1">
              <a:off x="11052762" y="1961209"/>
              <a:ext cx="159222" cy="11975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A5A19A85-9EC7-455C-8DD6-187CB92EDEE4}"/>
                </a:ext>
              </a:extLst>
            </p:cNvPr>
            <p:cNvCxnSpPr>
              <a:cxnSpLocks/>
            </p:cNvCxnSpPr>
            <p:nvPr/>
          </p:nvCxnSpPr>
          <p:spPr>
            <a:xfrm>
              <a:off x="9904075" y="1501451"/>
              <a:ext cx="116006" cy="91440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A7240E26-80CD-41EC-B8BB-D59466F37C28}"/>
                </a:ext>
              </a:extLst>
            </p:cNvPr>
            <p:cNvCxnSpPr>
              <a:cxnSpLocks/>
            </p:cNvCxnSpPr>
            <p:nvPr/>
          </p:nvCxnSpPr>
          <p:spPr>
            <a:xfrm flipH="1" flipV="1">
              <a:off x="8417606" y="3605125"/>
              <a:ext cx="343470" cy="320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DC3978A-C5FA-42C9-8D7B-F6438BA6096E}"/>
                </a:ext>
              </a:extLst>
            </p:cNvPr>
            <p:cNvCxnSpPr>
              <a:cxnSpLocks/>
            </p:cNvCxnSpPr>
            <p:nvPr/>
          </p:nvCxnSpPr>
          <p:spPr>
            <a:xfrm>
              <a:off x="8764487" y="1040840"/>
              <a:ext cx="346881" cy="47539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24388F42-C696-4539-BD00-F21F87F844EA}"/>
                </a:ext>
              </a:extLst>
            </p:cNvPr>
            <p:cNvCxnSpPr>
              <a:cxnSpLocks/>
            </p:cNvCxnSpPr>
            <p:nvPr/>
          </p:nvCxnSpPr>
          <p:spPr>
            <a:xfrm flipV="1">
              <a:off x="8423292" y="1040840"/>
              <a:ext cx="329821" cy="1568638"/>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1148E84D-1A6D-4271-8A0A-660F1B15D12D}"/>
                </a:ext>
              </a:extLst>
            </p:cNvPr>
            <p:cNvCxnSpPr>
              <a:cxnSpLocks/>
            </p:cNvCxnSpPr>
            <p:nvPr/>
          </p:nvCxnSpPr>
          <p:spPr>
            <a:xfrm flipV="1">
              <a:off x="8761075" y="734546"/>
              <a:ext cx="1941393" cy="32193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32B5DA5F-B400-4F36-B83F-421F78931480}"/>
                </a:ext>
              </a:extLst>
            </p:cNvPr>
            <p:cNvCxnSpPr>
              <a:cxnSpLocks/>
            </p:cNvCxnSpPr>
            <p:nvPr/>
          </p:nvCxnSpPr>
          <p:spPr>
            <a:xfrm flipH="1">
              <a:off x="8411919" y="2609478"/>
              <a:ext cx="11374" cy="99564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31" name="Group 30">
            <a:extLst>
              <a:ext uri="{FF2B5EF4-FFF2-40B4-BE49-F238E27FC236}">
                <a16:creationId xmlns:a16="http://schemas.microsoft.com/office/drawing/2014/main" id="{044EE669-9E4C-4CA7-A3A7-33BC296CAA71}"/>
              </a:ext>
            </a:extLst>
          </p:cNvPr>
          <p:cNvGrpSpPr/>
          <p:nvPr userDrawn="1"/>
        </p:nvGrpSpPr>
        <p:grpSpPr>
          <a:xfrm rot="15730005">
            <a:off x="10036530" y="262594"/>
            <a:ext cx="983575" cy="1226175"/>
            <a:chOff x="8411919" y="701065"/>
            <a:chExt cx="2800065" cy="3490702"/>
          </a:xfrm>
        </p:grpSpPr>
        <p:cxnSp>
          <p:nvCxnSpPr>
            <p:cNvPr id="32" name="Straight Connector 31">
              <a:extLst>
                <a:ext uri="{FF2B5EF4-FFF2-40B4-BE49-F238E27FC236}">
                  <a16:creationId xmlns:a16="http://schemas.microsoft.com/office/drawing/2014/main" id="{0EC4FCD0-D80E-4BDE-A5CD-8F0BC7673FD2}"/>
                </a:ext>
              </a:extLst>
            </p:cNvPr>
            <p:cNvCxnSpPr/>
            <p:nvPr/>
          </p:nvCxnSpPr>
          <p:spPr>
            <a:xfrm>
              <a:off x="9105681" y="1504009"/>
              <a:ext cx="914400" cy="91440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CA6BF7A-2F64-4D37-A80A-A731FAAE69BE}"/>
                </a:ext>
              </a:extLst>
            </p:cNvPr>
            <p:cNvCxnSpPr>
              <a:cxnSpLocks/>
            </p:cNvCxnSpPr>
            <p:nvPr/>
          </p:nvCxnSpPr>
          <p:spPr>
            <a:xfrm flipV="1">
              <a:off x="8423293" y="2418409"/>
              <a:ext cx="1596788" cy="1910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47D40FFE-6973-4966-BE8A-2C8BFC6DED2A}"/>
                </a:ext>
              </a:extLst>
            </p:cNvPr>
            <p:cNvCxnSpPr>
              <a:cxnSpLocks/>
            </p:cNvCxnSpPr>
            <p:nvPr/>
          </p:nvCxnSpPr>
          <p:spPr>
            <a:xfrm flipV="1">
              <a:off x="8423293" y="1504009"/>
              <a:ext cx="682388" cy="11054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78D0628B-4C25-405C-B92F-967A2F552D5E}"/>
                </a:ext>
              </a:extLst>
            </p:cNvPr>
            <p:cNvCxnSpPr>
              <a:cxnSpLocks/>
            </p:cNvCxnSpPr>
            <p:nvPr/>
          </p:nvCxnSpPr>
          <p:spPr>
            <a:xfrm>
              <a:off x="10702469" y="701066"/>
              <a:ext cx="509515" cy="1260143"/>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55B7347-0448-457F-8A6E-209E78A22122}"/>
                </a:ext>
              </a:extLst>
            </p:cNvPr>
            <p:cNvCxnSpPr>
              <a:cxnSpLocks/>
            </p:cNvCxnSpPr>
            <p:nvPr/>
          </p:nvCxnSpPr>
          <p:spPr>
            <a:xfrm flipV="1">
              <a:off x="10020081" y="701065"/>
              <a:ext cx="682388" cy="171734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91F3020F-2980-43D8-A6E1-A1C268398A23}"/>
                </a:ext>
              </a:extLst>
            </p:cNvPr>
            <p:cNvCxnSpPr>
              <a:cxnSpLocks/>
            </p:cNvCxnSpPr>
            <p:nvPr/>
          </p:nvCxnSpPr>
          <p:spPr>
            <a:xfrm flipV="1">
              <a:off x="9105681" y="701067"/>
              <a:ext cx="1596788" cy="8029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362F092F-EF39-4548-B871-05F5F502CCB9}"/>
                </a:ext>
              </a:extLst>
            </p:cNvPr>
            <p:cNvCxnSpPr>
              <a:cxnSpLocks/>
            </p:cNvCxnSpPr>
            <p:nvPr/>
          </p:nvCxnSpPr>
          <p:spPr>
            <a:xfrm flipV="1">
              <a:off x="8764487" y="2415851"/>
              <a:ext cx="1255594" cy="119503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36979FA-828A-48D4-9C8B-6F50EEDAC5A3}"/>
                </a:ext>
              </a:extLst>
            </p:cNvPr>
            <p:cNvCxnSpPr>
              <a:cxnSpLocks/>
            </p:cNvCxnSpPr>
            <p:nvPr/>
          </p:nvCxnSpPr>
          <p:spPr>
            <a:xfrm>
              <a:off x="8423293" y="2609478"/>
              <a:ext cx="341194" cy="100140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950A29C4-0BDC-4C57-A752-FBD4848DD6D3}"/>
                </a:ext>
              </a:extLst>
            </p:cNvPr>
            <p:cNvCxnSpPr>
              <a:cxnSpLocks/>
            </p:cNvCxnSpPr>
            <p:nvPr/>
          </p:nvCxnSpPr>
          <p:spPr>
            <a:xfrm flipV="1">
              <a:off x="10020081" y="2415851"/>
              <a:ext cx="0" cy="1775916"/>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6195D661-139C-43DA-B191-64D4E3EB6F2C}"/>
                </a:ext>
              </a:extLst>
            </p:cNvPr>
            <p:cNvCxnSpPr>
              <a:cxnSpLocks/>
            </p:cNvCxnSpPr>
            <p:nvPr/>
          </p:nvCxnSpPr>
          <p:spPr>
            <a:xfrm>
              <a:off x="10020081" y="2418409"/>
              <a:ext cx="1026994" cy="7403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4A0B6320-BEEA-4ED4-886F-54835A7A8DCB}"/>
                </a:ext>
              </a:extLst>
            </p:cNvPr>
            <p:cNvCxnSpPr>
              <a:cxnSpLocks/>
            </p:cNvCxnSpPr>
            <p:nvPr/>
          </p:nvCxnSpPr>
          <p:spPr>
            <a:xfrm>
              <a:off x="9111368" y="1501451"/>
              <a:ext cx="792707" cy="1535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5F0C052C-0C49-45D2-95B4-EB71C530351C}"/>
                </a:ext>
              </a:extLst>
            </p:cNvPr>
            <p:cNvCxnSpPr>
              <a:cxnSpLocks/>
            </p:cNvCxnSpPr>
            <p:nvPr/>
          </p:nvCxnSpPr>
          <p:spPr>
            <a:xfrm flipH="1">
              <a:off x="9904075" y="701065"/>
              <a:ext cx="798394" cy="81517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A8C62899-030E-4CD7-8551-E8FB609D8372}"/>
                </a:ext>
              </a:extLst>
            </p:cNvPr>
            <p:cNvCxnSpPr>
              <a:cxnSpLocks/>
            </p:cNvCxnSpPr>
            <p:nvPr/>
          </p:nvCxnSpPr>
          <p:spPr>
            <a:xfrm>
              <a:off x="8764487" y="3610883"/>
              <a:ext cx="1249907" cy="58088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F753D3BE-5268-47BB-88DC-D80B00614481}"/>
                </a:ext>
              </a:extLst>
            </p:cNvPr>
            <p:cNvCxnSpPr>
              <a:cxnSpLocks/>
            </p:cNvCxnSpPr>
            <p:nvPr/>
          </p:nvCxnSpPr>
          <p:spPr>
            <a:xfrm flipV="1">
              <a:off x="10014394" y="3158800"/>
              <a:ext cx="1032681" cy="103296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E2C63B3-FEBC-4E81-A83F-442EFD970C61}"/>
                </a:ext>
              </a:extLst>
            </p:cNvPr>
            <p:cNvCxnSpPr>
              <a:cxnSpLocks/>
            </p:cNvCxnSpPr>
            <p:nvPr/>
          </p:nvCxnSpPr>
          <p:spPr>
            <a:xfrm flipV="1">
              <a:off x="10020081" y="1961209"/>
              <a:ext cx="1191903" cy="4546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09839260-DA6B-4278-8342-339E9D7EEAE3}"/>
                </a:ext>
              </a:extLst>
            </p:cNvPr>
            <p:cNvCxnSpPr>
              <a:cxnSpLocks/>
            </p:cNvCxnSpPr>
            <p:nvPr/>
          </p:nvCxnSpPr>
          <p:spPr>
            <a:xfrm flipH="1">
              <a:off x="11052762" y="1961209"/>
              <a:ext cx="159222" cy="11975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1A9196E6-7FB0-4C52-A592-204D37882FDF}"/>
                </a:ext>
              </a:extLst>
            </p:cNvPr>
            <p:cNvCxnSpPr>
              <a:cxnSpLocks/>
            </p:cNvCxnSpPr>
            <p:nvPr/>
          </p:nvCxnSpPr>
          <p:spPr>
            <a:xfrm>
              <a:off x="9904075" y="1501451"/>
              <a:ext cx="116006" cy="91440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4F56BBE9-7A54-44FD-8960-0A51776C1430}"/>
                </a:ext>
              </a:extLst>
            </p:cNvPr>
            <p:cNvCxnSpPr>
              <a:cxnSpLocks/>
            </p:cNvCxnSpPr>
            <p:nvPr/>
          </p:nvCxnSpPr>
          <p:spPr>
            <a:xfrm flipH="1" flipV="1">
              <a:off x="8417606" y="3605125"/>
              <a:ext cx="343470" cy="320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7F9F36F4-C91F-4046-832E-002EF0AE5503}"/>
                </a:ext>
              </a:extLst>
            </p:cNvPr>
            <p:cNvCxnSpPr>
              <a:cxnSpLocks/>
            </p:cNvCxnSpPr>
            <p:nvPr/>
          </p:nvCxnSpPr>
          <p:spPr>
            <a:xfrm>
              <a:off x="8764487" y="1040840"/>
              <a:ext cx="346881" cy="47539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A7280801-44E2-40E6-9915-0A3ADC263647}"/>
                </a:ext>
              </a:extLst>
            </p:cNvPr>
            <p:cNvCxnSpPr>
              <a:cxnSpLocks/>
            </p:cNvCxnSpPr>
            <p:nvPr/>
          </p:nvCxnSpPr>
          <p:spPr>
            <a:xfrm flipV="1">
              <a:off x="8423292" y="1040840"/>
              <a:ext cx="329821" cy="1568638"/>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43EA181D-8A90-4729-8E01-BAB32AE98160}"/>
                </a:ext>
              </a:extLst>
            </p:cNvPr>
            <p:cNvCxnSpPr>
              <a:cxnSpLocks/>
            </p:cNvCxnSpPr>
            <p:nvPr/>
          </p:nvCxnSpPr>
          <p:spPr>
            <a:xfrm flipV="1">
              <a:off x="8761075" y="734546"/>
              <a:ext cx="1941393" cy="32193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89547D6E-9ECC-481E-83BB-010BB8DA42F1}"/>
                </a:ext>
              </a:extLst>
            </p:cNvPr>
            <p:cNvCxnSpPr>
              <a:cxnSpLocks/>
            </p:cNvCxnSpPr>
            <p:nvPr/>
          </p:nvCxnSpPr>
          <p:spPr>
            <a:xfrm flipH="1">
              <a:off x="8411919" y="2609478"/>
              <a:ext cx="11374" cy="99564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54" name="Group 53">
            <a:extLst>
              <a:ext uri="{FF2B5EF4-FFF2-40B4-BE49-F238E27FC236}">
                <a16:creationId xmlns:a16="http://schemas.microsoft.com/office/drawing/2014/main" id="{D17AD10F-453A-4E8D-AD1B-4B24EAEAFAD1}"/>
              </a:ext>
            </a:extLst>
          </p:cNvPr>
          <p:cNvGrpSpPr/>
          <p:nvPr userDrawn="1"/>
        </p:nvGrpSpPr>
        <p:grpSpPr>
          <a:xfrm rot="6889181">
            <a:off x="10412956" y="1601928"/>
            <a:ext cx="796471" cy="992922"/>
            <a:chOff x="8411919" y="701065"/>
            <a:chExt cx="2800065" cy="3490702"/>
          </a:xfrm>
        </p:grpSpPr>
        <p:cxnSp>
          <p:nvCxnSpPr>
            <p:cNvPr id="55" name="Straight Connector 54">
              <a:extLst>
                <a:ext uri="{FF2B5EF4-FFF2-40B4-BE49-F238E27FC236}">
                  <a16:creationId xmlns:a16="http://schemas.microsoft.com/office/drawing/2014/main" id="{FDD64DF2-DC03-4DA2-8ECD-92414187EC81}"/>
                </a:ext>
              </a:extLst>
            </p:cNvPr>
            <p:cNvCxnSpPr/>
            <p:nvPr/>
          </p:nvCxnSpPr>
          <p:spPr>
            <a:xfrm>
              <a:off x="9105681" y="1504009"/>
              <a:ext cx="914400" cy="91440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06570102-6A32-4B3B-906D-BD8943799E05}"/>
                </a:ext>
              </a:extLst>
            </p:cNvPr>
            <p:cNvCxnSpPr>
              <a:cxnSpLocks/>
            </p:cNvCxnSpPr>
            <p:nvPr/>
          </p:nvCxnSpPr>
          <p:spPr>
            <a:xfrm flipV="1">
              <a:off x="8423293" y="2418409"/>
              <a:ext cx="1596788" cy="1910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CC6062CC-F21A-41D5-B8B5-545A8428128A}"/>
                </a:ext>
              </a:extLst>
            </p:cNvPr>
            <p:cNvCxnSpPr>
              <a:cxnSpLocks/>
            </p:cNvCxnSpPr>
            <p:nvPr/>
          </p:nvCxnSpPr>
          <p:spPr>
            <a:xfrm flipV="1">
              <a:off x="8423293" y="1504009"/>
              <a:ext cx="682388" cy="11054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CB52F408-DC70-476B-A49E-0EC9DCC8A68E}"/>
                </a:ext>
              </a:extLst>
            </p:cNvPr>
            <p:cNvCxnSpPr>
              <a:cxnSpLocks/>
            </p:cNvCxnSpPr>
            <p:nvPr/>
          </p:nvCxnSpPr>
          <p:spPr>
            <a:xfrm>
              <a:off x="10702469" y="701066"/>
              <a:ext cx="509515" cy="1260143"/>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3A5B904B-857F-43D9-88E8-9889A777C56B}"/>
                </a:ext>
              </a:extLst>
            </p:cNvPr>
            <p:cNvCxnSpPr>
              <a:cxnSpLocks/>
            </p:cNvCxnSpPr>
            <p:nvPr/>
          </p:nvCxnSpPr>
          <p:spPr>
            <a:xfrm flipV="1">
              <a:off x="10020081" y="701065"/>
              <a:ext cx="682388" cy="171734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BEBCEDAA-E03D-4863-BBCD-A3499AB57842}"/>
                </a:ext>
              </a:extLst>
            </p:cNvPr>
            <p:cNvCxnSpPr>
              <a:cxnSpLocks/>
            </p:cNvCxnSpPr>
            <p:nvPr/>
          </p:nvCxnSpPr>
          <p:spPr>
            <a:xfrm flipV="1">
              <a:off x="9105681" y="701067"/>
              <a:ext cx="1596788" cy="8029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D4D46D37-1080-4754-9469-9332FD8D44F1}"/>
                </a:ext>
              </a:extLst>
            </p:cNvPr>
            <p:cNvCxnSpPr>
              <a:cxnSpLocks/>
            </p:cNvCxnSpPr>
            <p:nvPr/>
          </p:nvCxnSpPr>
          <p:spPr>
            <a:xfrm flipV="1">
              <a:off x="8764487" y="2415851"/>
              <a:ext cx="1255594" cy="119503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525EE8BE-F561-4363-B07C-2A8568C849D8}"/>
                </a:ext>
              </a:extLst>
            </p:cNvPr>
            <p:cNvCxnSpPr>
              <a:cxnSpLocks/>
            </p:cNvCxnSpPr>
            <p:nvPr/>
          </p:nvCxnSpPr>
          <p:spPr>
            <a:xfrm>
              <a:off x="8423293" y="2609478"/>
              <a:ext cx="341194" cy="100140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1CDEA6CE-6883-439C-90F3-B682651821D4}"/>
                </a:ext>
              </a:extLst>
            </p:cNvPr>
            <p:cNvCxnSpPr>
              <a:cxnSpLocks/>
            </p:cNvCxnSpPr>
            <p:nvPr/>
          </p:nvCxnSpPr>
          <p:spPr>
            <a:xfrm flipV="1">
              <a:off x="10020081" y="2415851"/>
              <a:ext cx="0" cy="1775916"/>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C39EBADE-0038-4448-AE69-7A30F68146A9}"/>
                </a:ext>
              </a:extLst>
            </p:cNvPr>
            <p:cNvCxnSpPr>
              <a:cxnSpLocks/>
            </p:cNvCxnSpPr>
            <p:nvPr/>
          </p:nvCxnSpPr>
          <p:spPr>
            <a:xfrm>
              <a:off x="10020081" y="2418409"/>
              <a:ext cx="1026994" cy="7403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DC478AC4-0F9A-4B28-B8AE-A5C3FC191FD9}"/>
                </a:ext>
              </a:extLst>
            </p:cNvPr>
            <p:cNvCxnSpPr>
              <a:cxnSpLocks/>
            </p:cNvCxnSpPr>
            <p:nvPr/>
          </p:nvCxnSpPr>
          <p:spPr>
            <a:xfrm>
              <a:off x="9111368" y="1501451"/>
              <a:ext cx="792707" cy="1535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164C4057-53E5-4332-A8BC-0476466B17C2}"/>
                </a:ext>
              </a:extLst>
            </p:cNvPr>
            <p:cNvCxnSpPr>
              <a:cxnSpLocks/>
            </p:cNvCxnSpPr>
            <p:nvPr/>
          </p:nvCxnSpPr>
          <p:spPr>
            <a:xfrm flipH="1">
              <a:off x="9904075" y="701065"/>
              <a:ext cx="798394" cy="81517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F6E5EB65-4860-47A3-A636-1D5B4086EBE5}"/>
                </a:ext>
              </a:extLst>
            </p:cNvPr>
            <p:cNvCxnSpPr>
              <a:cxnSpLocks/>
            </p:cNvCxnSpPr>
            <p:nvPr/>
          </p:nvCxnSpPr>
          <p:spPr>
            <a:xfrm>
              <a:off x="8764487" y="3610883"/>
              <a:ext cx="1249907" cy="58088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18726D1F-8E94-41C4-91B4-FE73F6CA4A22}"/>
                </a:ext>
              </a:extLst>
            </p:cNvPr>
            <p:cNvCxnSpPr>
              <a:cxnSpLocks/>
            </p:cNvCxnSpPr>
            <p:nvPr/>
          </p:nvCxnSpPr>
          <p:spPr>
            <a:xfrm flipV="1">
              <a:off x="10014394" y="3158800"/>
              <a:ext cx="1032681" cy="103296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8C5EE4BC-D4F2-4506-A3BC-1F492332090B}"/>
                </a:ext>
              </a:extLst>
            </p:cNvPr>
            <p:cNvCxnSpPr>
              <a:cxnSpLocks/>
            </p:cNvCxnSpPr>
            <p:nvPr/>
          </p:nvCxnSpPr>
          <p:spPr>
            <a:xfrm flipV="1">
              <a:off x="10020081" y="1961209"/>
              <a:ext cx="1191903" cy="4546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FA371812-5AE7-41A7-8354-03341B0DD5E3}"/>
                </a:ext>
              </a:extLst>
            </p:cNvPr>
            <p:cNvCxnSpPr>
              <a:cxnSpLocks/>
            </p:cNvCxnSpPr>
            <p:nvPr/>
          </p:nvCxnSpPr>
          <p:spPr>
            <a:xfrm flipH="1">
              <a:off x="11052762" y="1961209"/>
              <a:ext cx="159222" cy="11975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3B530347-4200-441B-ABAD-B145DCE83342}"/>
                </a:ext>
              </a:extLst>
            </p:cNvPr>
            <p:cNvCxnSpPr>
              <a:cxnSpLocks/>
            </p:cNvCxnSpPr>
            <p:nvPr/>
          </p:nvCxnSpPr>
          <p:spPr>
            <a:xfrm>
              <a:off x="9904075" y="1501451"/>
              <a:ext cx="116006" cy="91440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DE61C81E-2924-483B-81DE-205FCB7A445E}"/>
                </a:ext>
              </a:extLst>
            </p:cNvPr>
            <p:cNvCxnSpPr>
              <a:cxnSpLocks/>
            </p:cNvCxnSpPr>
            <p:nvPr/>
          </p:nvCxnSpPr>
          <p:spPr>
            <a:xfrm flipH="1" flipV="1">
              <a:off x="8417606" y="3605125"/>
              <a:ext cx="343470" cy="320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D324DC81-1E85-4D25-9885-81ACFF8EF9CE}"/>
                </a:ext>
              </a:extLst>
            </p:cNvPr>
            <p:cNvCxnSpPr>
              <a:cxnSpLocks/>
            </p:cNvCxnSpPr>
            <p:nvPr/>
          </p:nvCxnSpPr>
          <p:spPr>
            <a:xfrm>
              <a:off x="8764487" y="1040840"/>
              <a:ext cx="346881" cy="47539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2F3CC859-CABB-414D-A81B-30AF7FDC4052}"/>
                </a:ext>
              </a:extLst>
            </p:cNvPr>
            <p:cNvCxnSpPr>
              <a:cxnSpLocks/>
            </p:cNvCxnSpPr>
            <p:nvPr/>
          </p:nvCxnSpPr>
          <p:spPr>
            <a:xfrm flipV="1">
              <a:off x="8423292" y="1040840"/>
              <a:ext cx="329821" cy="1568638"/>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EC5B7264-49F4-4210-9CA1-CF355D0959B5}"/>
                </a:ext>
              </a:extLst>
            </p:cNvPr>
            <p:cNvCxnSpPr>
              <a:cxnSpLocks/>
            </p:cNvCxnSpPr>
            <p:nvPr/>
          </p:nvCxnSpPr>
          <p:spPr>
            <a:xfrm flipV="1">
              <a:off x="8761075" y="734546"/>
              <a:ext cx="1941393" cy="32193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4FED197B-9A2F-4634-9DE3-0062A5B452DC}"/>
                </a:ext>
              </a:extLst>
            </p:cNvPr>
            <p:cNvCxnSpPr>
              <a:cxnSpLocks/>
            </p:cNvCxnSpPr>
            <p:nvPr/>
          </p:nvCxnSpPr>
          <p:spPr>
            <a:xfrm flipH="1">
              <a:off x="8411919" y="2609478"/>
              <a:ext cx="11374" cy="99564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77" name="Group 76">
            <a:extLst>
              <a:ext uri="{FF2B5EF4-FFF2-40B4-BE49-F238E27FC236}">
                <a16:creationId xmlns:a16="http://schemas.microsoft.com/office/drawing/2014/main" id="{5A6F875E-26AF-47EC-80DA-4A202F58A299}"/>
              </a:ext>
            </a:extLst>
          </p:cNvPr>
          <p:cNvGrpSpPr/>
          <p:nvPr userDrawn="1"/>
        </p:nvGrpSpPr>
        <p:grpSpPr>
          <a:xfrm rot="20334324">
            <a:off x="11027040" y="751132"/>
            <a:ext cx="1164960" cy="1452298"/>
            <a:chOff x="8411919" y="701065"/>
            <a:chExt cx="2800065" cy="3490702"/>
          </a:xfrm>
        </p:grpSpPr>
        <p:cxnSp>
          <p:nvCxnSpPr>
            <p:cNvPr id="78" name="Straight Connector 77">
              <a:extLst>
                <a:ext uri="{FF2B5EF4-FFF2-40B4-BE49-F238E27FC236}">
                  <a16:creationId xmlns:a16="http://schemas.microsoft.com/office/drawing/2014/main" id="{677BA5B5-C758-4877-800C-0C7E4D9CEBE4}"/>
                </a:ext>
              </a:extLst>
            </p:cNvPr>
            <p:cNvCxnSpPr/>
            <p:nvPr/>
          </p:nvCxnSpPr>
          <p:spPr>
            <a:xfrm>
              <a:off x="9105681" y="1504009"/>
              <a:ext cx="914400" cy="91440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A83A37C0-EC73-49DF-8FB5-5ECE4448FD6A}"/>
                </a:ext>
              </a:extLst>
            </p:cNvPr>
            <p:cNvCxnSpPr>
              <a:cxnSpLocks/>
            </p:cNvCxnSpPr>
            <p:nvPr/>
          </p:nvCxnSpPr>
          <p:spPr>
            <a:xfrm flipV="1">
              <a:off x="8423293" y="2418409"/>
              <a:ext cx="1596788" cy="1910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B1BA5729-6339-4F12-87C6-59FE607335CD}"/>
                </a:ext>
              </a:extLst>
            </p:cNvPr>
            <p:cNvCxnSpPr>
              <a:cxnSpLocks/>
            </p:cNvCxnSpPr>
            <p:nvPr/>
          </p:nvCxnSpPr>
          <p:spPr>
            <a:xfrm flipV="1">
              <a:off x="8423293" y="1504009"/>
              <a:ext cx="682388" cy="11054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A12BFEE7-A77F-4E6A-9E50-307AEE0A93E3}"/>
                </a:ext>
              </a:extLst>
            </p:cNvPr>
            <p:cNvCxnSpPr>
              <a:cxnSpLocks/>
            </p:cNvCxnSpPr>
            <p:nvPr/>
          </p:nvCxnSpPr>
          <p:spPr>
            <a:xfrm>
              <a:off x="10702469" y="701066"/>
              <a:ext cx="509515" cy="1260143"/>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F402FDBD-1882-4637-A220-48C025A1952D}"/>
                </a:ext>
              </a:extLst>
            </p:cNvPr>
            <p:cNvCxnSpPr>
              <a:cxnSpLocks/>
            </p:cNvCxnSpPr>
            <p:nvPr/>
          </p:nvCxnSpPr>
          <p:spPr>
            <a:xfrm flipV="1">
              <a:off x="10020081" y="701065"/>
              <a:ext cx="682388" cy="171734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1BB18570-115A-4B82-B5E8-DEFEE35E3640}"/>
                </a:ext>
              </a:extLst>
            </p:cNvPr>
            <p:cNvCxnSpPr>
              <a:cxnSpLocks/>
            </p:cNvCxnSpPr>
            <p:nvPr/>
          </p:nvCxnSpPr>
          <p:spPr>
            <a:xfrm flipV="1">
              <a:off x="9105681" y="701067"/>
              <a:ext cx="1596788" cy="8029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B3A398FB-C068-4429-A23D-89DBCBB6FFFF}"/>
                </a:ext>
              </a:extLst>
            </p:cNvPr>
            <p:cNvCxnSpPr>
              <a:cxnSpLocks/>
            </p:cNvCxnSpPr>
            <p:nvPr/>
          </p:nvCxnSpPr>
          <p:spPr>
            <a:xfrm flipV="1">
              <a:off x="8764487" y="2415851"/>
              <a:ext cx="1255594" cy="119503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2B571856-F9E7-4ED8-B06C-57DFF6B9CC0F}"/>
                </a:ext>
              </a:extLst>
            </p:cNvPr>
            <p:cNvCxnSpPr>
              <a:cxnSpLocks/>
            </p:cNvCxnSpPr>
            <p:nvPr/>
          </p:nvCxnSpPr>
          <p:spPr>
            <a:xfrm>
              <a:off x="8423293" y="2609478"/>
              <a:ext cx="341194" cy="100140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FA8CAEB4-E5DC-46B5-B31F-0CEF96845043}"/>
                </a:ext>
              </a:extLst>
            </p:cNvPr>
            <p:cNvCxnSpPr>
              <a:cxnSpLocks/>
            </p:cNvCxnSpPr>
            <p:nvPr/>
          </p:nvCxnSpPr>
          <p:spPr>
            <a:xfrm flipV="1">
              <a:off x="10020081" y="2415851"/>
              <a:ext cx="0" cy="1775916"/>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C1937CDF-54A0-4EB9-87AA-3A6F53380AA3}"/>
                </a:ext>
              </a:extLst>
            </p:cNvPr>
            <p:cNvCxnSpPr>
              <a:cxnSpLocks/>
            </p:cNvCxnSpPr>
            <p:nvPr/>
          </p:nvCxnSpPr>
          <p:spPr>
            <a:xfrm>
              <a:off x="10020081" y="2418409"/>
              <a:ext cx="1026994" cy="7403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EEC0EDC4-79A2-48AC-9C2F-EC89AA5AF409}"/>
                </a:ext>
              </a:extLst>
            </p:cNvPr>
            <p:cNvCxnSpPr>
              <a:cxnSpLocks/>
            </p:cNvCxnSpPr>
            <p:nvPr/>
          </p:nvCxnSpPr>
          <p:spPr>
            <a:xfrm>
              <a:off x="9111368" y="1501451"/>
              <a:ext cx="792707" cy="1535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2C7274A9-AD57-4BC8-9D3E-4444CD75C008}"/>
                </a:ext>
              </a:extLst>
            </p:cNvPr>
            <p:cNvCxnSpPr>
              <a:cxnSpLocks/>
            </p:cNvCxnSpPr>
            <p:nvPr/>
          </p:nvCxnSpPr>
          <p:spPr>
            <a:xfrm flipH="1">
              <a:off x="9904075" y="701065"/>
              <a:ext cx="798394" cy="81517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BCE58877-41A8-426A-A97C-C7E929F3EBE6}"/>
                </a:ext>
              </a:extLst>
            </p:cNvPr>
            <p:cNvCxnSpPr>
              <a:cxnSpLocks/>
            </p:cNvCxnSpPr>
            <p:nvPr/>
          </p:nvCxnSpPr>
          <p:spPr>
            <a:xfrm>
              <a:off x="8764487" y="3610883"/>
              <a:ext cx="1249907" cy="58088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6DEBC82F-0A62-4539-9DAC-1F7078C43F83}"/>
                </a:ext>
              </a:extLst>
            </p:cNvPr>
            <p:cNvCxnSpPr>
              <a:cxnSpLocks/>
            </p:cNvCxnSpPr>
            <p:nvPr/>
          </p:nvCxnSpPr>
          <p:spPr>
            <a:xfrm flipV="1">
              <a:off x="10014394" y="3158800"/>
              <a:ext cx="1032681" cy="103296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6A5A7A4C-C4AC-4031-8AE8-3C1D0B91DF2B}"/>
                </a:ext>
              </a:extLst>
            </p:cNvPr>
            <p:cNvCxnSpPr>
              <a:cxnSpLocks/>
            </p:cNvCxnSpPr>
            <p:nvPr/>
          </p:nvCxnSpPr>
          <p:spPr>
            <a:xfrm flipV="1">
              <a:off x="10020081" y="1961209"/>
              <a:ext cx="1191903" cy="4546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73F73277-134F-4896-A41B-6121A44641EF}"/>
                </a:ext>
              </a:extLst>
            </p:cNvPr>
            <p:cNvCxnSpPr>
              <a:cxnSpLocks/>
            </p:cNvCxnSpPr>
            <p:nvPr/>
          </p:nvCxnSpPr>
          <p:spPr>
            <a:xfrm flipH="1">
              <a:off x="11052762" y="1961209"/>
              <a:ext cx="159222" cy="11975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284486BE-FF72-4400-AED7-FC2F51FF896E}"/>
                </a:ext>
              </a:extLst>
            </p:cNvPr>
            <p:cNvCxnSpPr>
              <a:cxnSpLocks/>
            </p:cNvCxnSpPr>
            <p:nvPr/>
          </p:nvCxnSpPr>
          <p:spPr>
            <a:xfrm>
              <a:off x="9904075" y="1501451"/>
              <a:ext cx="116006" cy="91440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07E4E1DC-4629-41E4-881E-039F4A4E34FF}"/>
                </a:ext>
              </a:extLst>
            </p:cNvPr>
            <p:cNvCxnSpPr>
              <a:cxnSpLocks/>
            </p:cNvCxnSpPr>
            <p:nvPr/>
          </p:nvCxnSpPr>
          <p:spPr>
            <a:xfrm flipH="1" flipV="1">
              <a:off x="8417606" y="3605125"/>
              <a:ext cx="343470" cy="320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BEBF3104-364F-4626-A5B8-05B4D1ADCA6A}"/>
                </a:ext>
              </a:extLst>
            </p:cNvPr>
            <p:cNvCxnSpPr>
              <a:cxnSpLocks/>
            </p:cNvCxnSpPr>
            <p:nvPr/>
          </p:nvCxnSpPr>
          <p:spPr>
            <a:xfrm>
              <a:off x="8764487" y="1040840"/>
              <a:ext cx="346881" cy="47539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8EA45D2F-F00F-4129-99E1-0B7C1B4A45BE}"/>
                </a:ext>
              </a:extLst>
            </p:cNvPr>
            <p:cNvCxnSpPr>
              <a:cxnSpLocks/>
            </p:cNvCxnSpPr>
            <p:nvPr/>
          </p:nvCxnSpPr>
          <p:spPr>
            <a:xfrm flipV="1">
              <a:off x="8423292" y="1040840"/>
              <a:ext cx="329821" cy="1568638"/>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96CA710A-0CE7-4CEF-B09B-27A332D95945}"/>
                </a:ext>
              </a:extLst>
            </p:cNvPr>
            <p:cNvCxnSpPr>
              <a:cxnSpLocks/>
            </p:cNvCxnSpPr>
            <p:nvPr/>
          </p:nvCxnSpPr>
          <p:spPr>
            <a:xfrm flipV="1">
              <a:off x="8761075" y="734546"/>
              <a:ext cx="1941393" cy="32193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FCF51995-51FB-475E-94CD-AEE40B2178EE}"/>
                </a:ext>
              </a:extLst>
            </p:cNvPr>
            <p:cNvCxnSpPr>
              <a:cxnSpLocks/>
            </p:cNvCxnSpPr>
            <p:nvPr/>
          </p:nvCxnSpPr>
          <p:spPr>
            <a:xfrm flipH="1">
              <a:off x="8411919" y="2609478"/>
              <a:ext cx="11374" cy="99564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00" name="Group 99">
            <a:extLst>
              <a:ext uri="{FF2B5EF4-FFF2-40B4-BE49-F238E27FC236}">
                <a16:creationId xmlns:a16="http://schemas.microsoft.com/office/drawing/2014/main" id="{B0D5CCF4-AEE8-4235-B77C-72150C7B86A8}"/>
              </a:ext>
            </a:extLst>
          </p:cNvPr>
          <p:cNvGrpSpPr/>
          <p:nvPr userDrawn="1"/>
        </p:nvGrpSpPr>
        <p:grpSpPr>
          <a:xfrm rot="20334324">
            <a:off x="9037156" y="71664"/>
            <a:ext cx="753407" cy="737354"/>
            <a:chOff x="8411919" y="701065"/>
            <a:chExt cx="2800065" cy="3490702"/>
          </a:xfrm>
        </p:grpSpPr>
        <p:cxnSp>
          <p:nvCxnSpPr>
            <p:cNvPr id="101" name="Straight Connector 100">
              <a:extLst>
                <a:ext uri="{FF2B5EF4-FFF2-40B4-BE49-F238E27FC236}">
                  <a16:creationId xmlns:a16="http://schemas.microsoft.com/office/drawing/2014/main" id="{6666712C-D9DC-4E1B-B224-EE2C1109D35C}"/>
                </a:ext>
              </a:extLst>
            </p:cNvPr>
            <p:cNvCxnSpPr/>
            <p:nvPr/>
          </p:nvCxnSpPr>
          <p:spPr>
            <a:xfrm>
              <a:off x="9105681" y="1504009"/>
              <a:ext cx="914400" cy="91440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63352840-ABD4-47EF-ADD9-AA88424C913A}"/>
                </a:ext>
              </a:extLst>
            </p:cNvPr>
            <p:cNvCxnSpPr>
              <a:cxnSpLocks/>
            </p:cNvCxnSpPr>
            <p:nvPr/>
          </p:nvCxnSpPr>
          <p:spPr>
            <a:xfrm flipV="1">
              <a:off x="8423293" y="2418409"/>
              <a:ext cx="1596788" cy="1910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E9F6F136-D82F-4732-9A09-51877B30061C}"/>
                </a:ext>
              </a:extLst>
            </p:cNvPr>
            <p:cNvCxnSpPr>
              <a:cxnSpLocks/>
            </p:cNvCxnSpPr>
            <p:nvPr/>
          </p:nvCxnSpPr>
          <p:spPr>
            <a:xfrm flipV="1">
              <a:off x="8423293" y="1504009"/>
              <a:ext cx="682388" cy="11054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2357C639-5D19-43DF-9527-8D32F5DC8C97}"/>
                </a:ext>
              </a:extLst>
            </p:cNvPr>
            <p:cNvCxnSpPr>
              <a:cxnSpLocks/>
            </p:cNvCxnSpPr>
            <p:nvPr/>
          </p:nvCxnSpPr>
          <p:spPr>
            <a:xfrm>
              <a:off x="10702469" y="701066"/>
              <a:ext cx="509515" cy="1260143"/>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69BA665B-04B0-4300-9EB4-1CFFE3ED45E8}"/>
                </a:ext>
              </a:extLst>
            </p:cNvPr>
            <p:cNvCxnSpPr>
              <a:cxnSpLocks/>
            </p:cNvCxnSpPr>
            <p:nvPr/>
          </p:nvCxnSpPr>
          <p:spPr>
            <a:xfrm flipV="1">
              <a:off x="10020081" y="701065"/>
              <a:ext cx="682388" cy="171734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EF1951ED-ABFB-4722-9F63-B0B27E2C299A}"/>
                </a:ext>
              </a:extLst>
            </p:cNvPr>
            <p:cNvCxnSpPr>
              <a:cxnSpLocks/>
            </p:cNvCxnSpPr>
            <p:nvPr/>
          </p:nvCxnSpPr>
          <p:spPr>
            <a:xfrm flipV="1">
              <a:off x="9105681" y="701067"/>
              <a:ext cx="1596788" cy="8029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364E12DE-0E57-4B8F-A49C-688E0958E91F}"/>
                </a:ext>
              </a:extLst>
            </p:cNvPr>
            <p:cNvCxnSpPr>
              <a:cxnSpLocks/>
            </p:cNvCxnSpPr>
            <p:nvPr/>
          </p:nvCxnSpPr>
          <p:spPr>
            <a:xfrm flipV="1">
              <a:off x="8764487" y="2415851"/>
              <a:ext cx="1255594" cy="119503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EE4BC377-B444-49A0-A473-E947787673A9}"/>
                </a:ext>
              </a:extLst>
            </p:cNvPr>
            <p:cNvCxnSpPr>
              <a:cxnSpLocks/>
            </p:cNvCxnSpPr>
            <p:nvPr/>
          </p:nvCxnSpPr>
          <p:spPr>
            <a:xfrm>
              <a:off x="8423293" y="2609478"/>
              <a:ext cx="341194" cy="100140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B6B46601-4F83-4893-8A97-6736B822C139}"/>
                </a:ext>
              </a:extLst>
            </p:cNvPr>
            <p:cNvCxnSpPr>
              <a:cxnSpLocks/>
            </p:cNvCxnSpPr>
            <p:nvPr/>
          </p:nvCxnSpPr>
          <p:spPr>
            <a:xfrm flipV="1">
              <a:off x="10020081" y="2415851"/>
              <a:ext cx="0" cy="1775916"/>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67EEF4EC-D9C6-4972-9B35-88DF77520A96}"/>
                </a:ext>
              </a:extLst>
            </p:cNvPr>
            <p:cNvCxnSpPr>
              <a:cxnSpLocks/>
            </p:cNvCxnSpPr>
            <p:nvPr/>
          </p:nvCxnSpPr>
          <p:spPr>
            <a:xfrm>
              <a:off x="10020081" y="2418409"/>
              <a:ext cx="1026994" cy="7403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E2B4C8D5-FD70-44AE-8137-B0A8F4ACCEA6}"/>
                </a:ext>
              </a:extLst>
            </p:cNvPr>
            <p:cNvCxnSpPr>
              <a:cxnSpLocks/>
            </p:cNvCxnSpPr>
            <p:nvPr/>
          </p:nvCxnSpPr>
          <p:spPr>
            <a:xfrm>
              <a:off x="9111368" y="1501451"/>
              <a:ext cx="792707" cy="1535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EE403C5D-66B6-4B98-9623-F82EEB8A97A5}"/>
                </a:ext>
              </a:extLst>
            </p:cNvPr>
            <p:cNvCxnSpPr>
              <a:cxnSpLocks/>
            </p:cNvCxnSpPr>
            <p:nvPr/>
          </p:nvCxnSpPr>
          <p:spPr>
            <a:xfrm flipH="1">
              <a:off x="9904075" y="701065"/>
              <a:ext cx="798394" cy="81517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2521883D-899C-437B-9424-C11E887F4C76}"/>
                </a:ext>
              </a:extLst>
            </p:cNvPr>
            <p:cNvCxnSpPr>
              <a:cxnSpLocks/>
            </p:cNvCxnSpPr>
            <p:nvPr/>
          </p:nvCxnSpPr>
          <p:spPr>
            <a:xfrm>
              <a:off x="8764487" y="3610883"/>
              <a:ext cx="1249907" cy="58088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11EE4CB0-E6F1-4616-8CFD-ABC0841896B9}"/>
                </a:ext>
              </a:extLst>
            </p:cNvPr>
            <p:cNvCxnSpPr>
              <a:cxnSpLocks/>
            </p:cNvCxnSpPr>
            <p:nvPr/>
          </p:nvCxnSpPr>
          <p:spPr>
            <a:xfrm flipV="1">
              <a:off x="10014394" y="3158800"/>
              <a:ext cx="1032681" cy="103296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FD622344-682A-45AB-BDAC-D83955B30DB0}"/>
                </a:ext>
              </a:extLst>
            </p:cNvPr>
            <p:cNvCxnSpPr>
              <a:cxnSpLocks/>
            </p:cNvCxnSpPr>
            <p:nvPr/>
          </p:nvCxnSpPr>
          <p:spPr>
            <a:xfrm flipV="1">
              <a:off x="10020081" y="1961209"/>
              <a:ext cx="1191903" cy="4546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E3F36C3A-AAA2-43EC-A1CA-D5CCDC6E3589}"/>
                </a:ext>
              </a:extLst>
            </p:cNvPr>
            <p:cNvCxnSpPr>
              <a:cxnSpLocks/>
            </p:cNvCxnSpPr>
            <p:nvPr/>
          </p:nvCxnSpPr>
          <p:spPr>
            <a:xfrm flipH="1">
              <a:off x="11052762" y="1961209"/>
              <a:ext cx="159222" cy="11975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AD7E67AE-8D68-43B6-A73E-4A33D1A25236}"/>
                </a:ext>
              </a:extLst>
            </p:cNvPr>
            <p:cNvCxnSpPr>
              <a:cxnSpLocks/>
            </p:cNvCxnSpPr>
            <p:nvPr/>
          </p:nvCxnSpPr>
          <p:spPr>
            <a:xfrm>
              <a:off x="9904075" y="1501451"/>
              <a:ext cx="116006" cy="91440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4CA0A232-916A-46A2-A7C1-987C261630A9}"/>
                </a:ext>
              </a:extLst>
            </p:cNvPr>
            <p:cNvCxnSpPr>
              <a:cxnSpLocks/>
            </p:cNvCxnSpPr>
            <p:nvPr/>
          </p:nvCxnSpPr>
          <p:spPr>
            <a:xfrm flipH="1" flipV="1">
              <a:off x="8417606" y="3605125"/>
              <a:ext cx="343470" cy="320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978AD056-AB72-4926-86BA-E77C4E1712FA}"/>
                </a:ext>
              </a:extLst>
            </p:cNvPr>
            <p:cNvCxnSpPr>
              <a:cxnSpLocks/>
            </p:cNvCxnSpPr>
            <p:nvPr/>
          </p:nvCxnSpPr>
          <p:spPr>
            <a:xfrm>
              <a:off x="8764487" y="1040840"/>
              <a:ext cx="346881" cy="47539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7189B293-9518-480B-92F2-B3FD6AE4D625}"/>
                </a:ext>
              </a:extLst>
            </p:cNvPr>
            <p:cNvCxnSpPr>
              <a:cxnSpLocks/>
            </p:cNvCxnSpPr>
            <p:nvPr/>
          </p:nvCxnSpPr>
          <p:spPr>
            <a:xfrm flipV="1">
              <a:off x="8423292" y="1040840"/>
              <a:ext cx="329821" cy="1568638"/>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39E57236-C826-4A70-BF3F-87A183C24D27}"/>
                </a:ext>
              </a:extLst>
            </p:cNvPr>
            <p:cNvCxnSpPr>
              <a:cxnSpLocks/>
            </p:cNvCxnSpPr>
            <p:nvPr/>
          </p:nvCxnSpPr>
          <p:spPr>
            <a:xfrm flipV="1">
              <a:off x="8761075" y="734546"/>
              <a:ext cx="1941393" cy="32193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28F2DAEF-A763-4480-9B9B-5510A70DD6B4}"/>
                </a:ext>
              </a:extLst>
            </p:cNvPr>
            <p:cNvCxnSpPr>
              <a:cxnSpLocks/>
            </p:cNvCxnSpPr>
            <p:nvPr/>
          </p:nvCxnSpPr>
          <p:spPr>
            <a:xfrm flipH="1">
              <a:off x="8411919" y="2609478"/>
              <a:ext cx="11374" cy="99564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23" name="Group 122">
            <a:extLst>
              <a:ext uri="{FF2B5EF4-FFF2-40B4-BE49-F238E27FC236}">
                <a16:creationId xmlns:a16="http://schemas.microsoft.com/office/drawing/2014/main" id="{574C772B-1928-4597-8A34-F77909439262}"/>
              </a:ext>
            </a:extLst>
          </p:cNvPr>
          <p:cNvGrpSpPr/>
          <p:nvPr userDrawn="1"/>
        </p:nvGrpSpPr>
        <p:grpSpPr>
          <a:xfrm rot="19421998">
            <a:off x="9748081" y="1384230"/>
            <a:ext cx="717208" cy="701926"/>
            <a:chOff x="8411919" y="701065"/>
            <a:chExt cx="2800065" cy="3490702"/>
          </a:xfrm>
        </p:grpSpPr>
        <p:cxnSp>
          <p:nvCxnSpPr>
            <p:cNvPr id="124" name="Straight Connector 123">
              <a:extLst>
                <a:ext uri="{FF2B5EF4-FFF2-40B4-BE49-F238E27FC236}">
                  <a16:creationId xmlns:a16="http://schemas.microsoft.com/office/drawing/2014/main" id="{7089472D-6102-4681-8E55-2C5794EE4E05}"/>
                </a:ext>
              </a:extLst>
            </p:cNvPr>
            <p:cNvCxnSpPr/>
            <p:nvPr/>
          </p:nvCxnSpPr>
          <p:spPr>
            <a:xfrm>
              <a:off x="9105681" y="1504009"/>
              <a:ext cx="914400" cy="91440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45D7A623-A535-43CF-9E20-EB48163EBA0A}"/>
                </a:ext>
              </a:extLst>
            </p:cNvPr>
            <p:cNvCxnSpPr>
              <a:cxnSpLocks/>
            </p:cNvCxnSpPr>
            <p:nvPr/>
          </p:nvCxnSpPr>
          <p:spPr>
            <a:xfrm flipV="1">
              <a:off x="8423293" y="2418409"/>
              <a:ext cx="1596788" cy="1910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84DDAD5E-B095-422F-B6CD-672CE6F954CC}"/>
                </a:ext>
              </a:extLst>
            </p:cNvPr>
            <p:cNvCxnSpPr>
              <a:cxnSpLocks/>
            </p:cNvCxnSpPr>
            <p:nvPr/>
          </p:nvCxnSpPr>
          <p:spPr>
            <a:xfrm flipV="1">
              <a:off x="8423293" y="1504009"/>
              <a:ext cx="682388" cy="11054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68204260-9189-46EB-869A-E95AE4088988}"/>
                </a:ext>
              </a:extLst>
            </p:cNvPr>
            <p:cNvCxnSpPr>
              <a:cxnSpLocks/>
            </p:cNvCxnSpPr>
            <p:nvPr/>
          </p:nvCxnSpPr>
          <p:spPr>
            <a:xfrm>
              <a:off x="10702469" y="701066"/>
              <a:ext cx="509515" cy="1260143"/>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5B13CB03-7EDD-43E9-A3EE-08A70D250D47}"/>
                </a:ext>
              </a:extLst>
            </p:cNvPr>
            <p:cNvCxnSpPr>
              <a:cxnSpLocks/>
            </p:cNvCxnSpPr>
            <p:nvPr/>
          </p:nvCxnSpPr>
          <p:spPr>
            <a:xfrm flipV="1">
              <a:off x="10020081" y="701065"/>
              <a:ext cx="682388" cy="171734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424ACA07-2AC8-4301-AF7A-F872F5BCBF77}"/>
                </a:ext>
              </a:extLst>
            </p:cNvPr>
            <p:cNvCxnSpPr>
              <a:cxnSpLocks/>
            </p:cNvCxnSpPr>
            <p:nvPr/>
          </p:nvCxnSpPr>
          <p:spPr>
            <a:xfrm flipV="1">
              <a:off x="9105681" y="701067"/>
              <a:ext cx="1596788" cy="8029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5E9DDC0C-BE86-40AC-BA9D-02E3CE7A15D8}"/>
                </a:ext>
              </a:extLst>
            </p:cNvPr>
            <p:cNvCxnSpPr>
              <a:cxnSpLocks/>
            </p:cNvCxnSpPr>
            <p:nvPr/>
          </p:nvCxnSpPr>
          <p:spPr>
            <a:xfrm flipV="1">
              <a:off x="8764487" y="2415851"/>
              <a:ext cx="1255594" cy="119503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04D754C4-75A5-4238-AA8C-BB7B243E7233}"/>
                </a:ext>
              </a:extLst>
            </p:cNvPr>
            <p:cNvCxnSpPr>
              <a:cxnSpLocks/>
            </p:cNvCxnSpPr>
            <p:nvPr/>
          </p:nvCxnSpPr>
          <p:spPr>
            <a:xfrm>
              <a:off x="8423293" y="2609478"/>
              <a:ext cx="341194" cy="100140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1819C5E5-16FB-4BD7-ABFF-2AFB5E55E991}"/>
                </a:ext>
              </a:extLst>
            </p:cNvPr>
            <p:cNvCxnSpPr>
              <a:cxnSpLocks/>
            </p:cNvCxnSpPr>
            <p:nvPr/>
          </p:nvCxnSpPr>
          <p:spPr>
            <a:xfrm flipV="1">
              <a:off x="10020081" y="2415851"/>
              <a:ext cx="0" cy="1775916"/>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4C7A9859-4815-4EA4-8F65-F968C9FC849F}"/>
                </a:ext>
              </a:extLst>
            </p:cNvPr>
            <p:cNvCxnSpPr>
              <a:cxnSpLocks/>
            </p:cNvCxnSpPr>
            <p:nvPr/>
          </p:nvCxnSpPr>
          <p:spPr>
            <a:xfrm>
              <a:off x="10020081" y="2418409"/>
              <a:ext cx="1026994" cy="7403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57B13CD7-AC6F-456F-9E2D-A202EA93C04D}"/>
                </a:ext>
              </a:extLst>
            </p:cNvPr>
            <p:cNvCxnSpPr>
              <a:cxnSpLocks/>
            </p:cNvCxnSpPr>
            <p:nvPr/>
          </p:nvCxnSpPr>
          <p:spPr>
            <a:xfrm>
              <a:off x="9111368" y="1501451"/>
              <a:ext cx="792707" cy="1535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F2B697B7-B1AF-408B-A9B5-014F75EB3E91}"/>
                </a:ext>
              </a:extLst>
            </p:cNvPr>
            <p:cNvCxnSpPr>
              <a:cxnSpLocks/>
            </p:cNvCxnSpPr>
            <p:nvPr/>
          </p:nvCxnSpPr>
          <p:spPr>
            <a:xfrm flipH="1">
              <a:off x="9904075" y="701065"/>
              <a:ext cx="798394" cy="81517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AFF57946-E60E-4726-9F65-63637C96D9AC}"/>
                </a:ext>
              </a:extLst>
            </p:cNvPr>
            <p:cNvCxnSpPr>
              <a:cxnSpLocks/>
            </p:cNvCxnSpPr>
            <p:nvPr/>
          </p:nvCxnSpPr>
          <p:spPr>
            <a:xfrm>
              <a:off x="8764487" y="3610883"/>
              <a:ext cx="1249907" cy="58088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7CB79018-A974-42C3-9327-9EE494BBBC1F}"/>
                </a:ext>
              </a:extLst>
            </p:cNvPr>
            <p:cNvCxnSpPr>
              <a:cxnSpLocks/>
            </p:cNvCxnSpPr>
            <p:nvPr/>
          </p:nvCxnSpPr>
          <p:spPr>
            <a:xfrm flipV="1">
              <a:off x="10014394" y="3158800"/>
              <a:ext cx="1032681" cy="103296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A027431D-F6A9-4475-92D1-2C456BFCECFB}"/>
                </a:ext>
              </a:extLst>
            </p:cNvPr>
            <p:cNvCxnSpPr>
              <a:cxnSpLocks/>
            </p:cNvCxnSpPr>
            <p:nvPr/>
          </p:nvCxnSpPr>
          <p:spPr>
            <a:xfrm flipV="1">
              <a:off x="10020081" y="1961209"/>
              <a:ext cx="1191903" cy="4546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B510266C-E548-470A-8A98-08A02F3E2EE8}"/>
                </a:ext>
              </a:extLst>
            </p:cNvPr>
            <p:cNvCxnSpPr>
              <a:cxnSpLocks/>
            </p:cNvCxnSpPr>
            <p:nvPr/>
          </p:nvCxnSpPr>
          <p:spPr>
            <a:xfrm flipH="1">
              <a:off x="11052762" y="1961209"/>
              <a:ext cx="159222" cy="11975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37175B15-68E2-4A5E-9813-8991CCF80A48}"/>
                </a:ext>
              </a:extLst>
            </p:cNvPr>
            <p:cNvCxnSpPr>
              <a:cxnSpLocks/>
            </p:cNvCxnSpPr>
            <p:nvPr/>
          </p:nvCxnSpPr>
          <p:spPr>
            <a:xfrm>
              <a:off x="9904075" y="1501451"/>
              <a:ext cx="116006" cy="91440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3A100DAD-AFB1-40DB-ADE7-B83F5DD8967F}"/>
                </a:ext>
              </a:extLst>
            </p:cNvPr>
            <p:cNvCxnSpPr>
              <a:cxnSpLocks/>
            </p:cNvCxnSpPr>
            <p:nvPr/>
          </p:nvCxnSpPr>
          <p:spPr>
            <a:xfrm flipH="1" flipV="1">
              <a:off x="8417606" y="3605125"/>
              <a:ext cx="343470" cy="320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620490C3-05EB-4F8F-B133-39AC8E8CA87F}"/>
                </a:ext>
              </a:extLst>
            </p:cNvPr>
            <p:cNvCxnSpPr>
              <a:cxnSpLocks/>
            </p:cNvCxnSpPr>
            <p:nvPr/>
          </p:nvCxnSpPr>
          <p:spPr>
            <a:xfrm>
              <a:off x="8764487" y="1040840"/>
              <a:ext cx="346881" cy="47539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B64D449B-2D2F-4B3F-8257-1F8D0DD919E2}"/>
                </a:ext>
              </a:extLst>
            </p:cNvPr>
            <p:cNvCxnSpPr>
              <a:cxnSpLocks/>
            </p:cNvCxnSpPr>
            <p:nvPr/>
          </p:nvCxnSpPr>
          <p:spPr>
            <a:xfrm flipV="1">
              <a:off x="8423292" y="1040840"/>
              <a:ext cx="329821" cy="1568638"/>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7C287B58-6106-4047-BAA2-C3406DDB2596}"/>
                </a:ext>
              </a:extLst>
            </p:cNvPr>
            <p:cNvCxnSpPr>
              <a:cxnSpLocks/>
            </p:cNvCxnSpPr>
            <p:nvPr/>
          </p:nvCxnSpPr>
          <p:spPr>
            <a:xfrm flipV="1">
              <a:off x="8761075" y="734546"/>
              <a:ext cx="1941393" cy="32193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9B63D3A8-33D6-4BC7-8CC9-857AAE669DC5}"/>
                </a:ext>
              </a:extLst>
            </p:cNvPr>
            <p:cNvCxnSpPr>
              <a:cxnSpLocks/>
            </p:cNvCxnSpPr>
            <p:nvPr/>
          </p:nvCxnSpPr>
          <p:spPr>
            <a:xfrm flipH="1">
              <a:off x="8411919" y="2609478"/>
              <a:ext cx="11374" cy="99564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46" name="Group 145">
            <a:extLst>
              <a:ext uri="{FF2B5EF4-FFF2-40B4-BE49-F238E27FC236}">
                <a16:creationId xmlns:a16="http://schemas.microsoft.com/office/drawing/2014/main" id="{17F06A6F-6318-483E-B452-C88B27C43350}"/>
              </a:ext>
            </a:extLst>
          </p:cNvPr>
          <p:cNvGrpSpPr/>
          <p:nvPr userDrawn="1"/>
        </p:nvGrpSpPr>
        <p:grpSpPr>
          <a:xfrm rot="19421998">
            <a:off x="9244413" y="1325575"/>
            <a:ext cx="458379" cy="448611"/>
            <a:chOff x="8411919" y="701065"/>
            <a:chExt cx="2800065" cy="3490702"/>
          </a:xfrm>
        </p:grpSpPr>
        <p:cxnSp>
          <p:nvCxnSpPr>
            <p:cNvPr id="147" name="Straight Connector 146">
              <a:extLst>
                <a:ext uri="{FF2B5EF4-FFF2-40B4-BE49-F238E27FC236}">
                  <a16:creationId xmlns:a16="http://schemas.microsoft.com/office/drawing/2014/main" id="{E91CD7AF-1692-4440-B8BA-E670A60CBCCA}"/>
                </a:ext>
              </a:extLst>
            </p:cNvPr>
            <p:cNvCxnSpPr/>
            <p:nvPr/>
          </p:nvCxnSpPr>
          <p:spPr>
            <a:xfrm>
              <a:off x="9105681" y="1504009"/>
              <a:ext cx="914400" cy="91440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1356FF31-B953-4F4E-B596-E60EA148FE19}"/>
                </a:ext>
              </a:extLst>
            </p:cNvPr>
            <p:cNvCxnSpPr>
              <a:cxnSpLocks/>
            </p:cNvCxnSpPr>
            <p:nvPr/>
          </p:nvCxnSpPr>
          <p:spPr>
            <a:xfrm flipV="1">
              <a:off x="8423293" y="2418409"/>
              <a:ext cx="1596788" cy="1910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5C49752A-D43C-45B6-993D-EA5E0844C9BB}"/>
                </a:ext>
              </a:extLst>
            </p:cNvPr>
            <p:cNvCxnSpPr>
              <a:cxnSpLocks/>
            </p:cNvCxnSpPr>
            <p:nvPr/>
          </p:nvCxnSpPr>
          <p:spPr>
            <a:xfrm flipV="1">
              <a:off x="8423293" y="1504009"/>
              <a:ext cx="682388" cy="11054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B753FBDD-B18B-409C-A47A-F97D2E3F5EF6}"/>
                </a:ext>
              </a:extLst>
            </p:cNvPr>
            <p:cNvCxnSpPr>
              <a:cxnSpLocks/>
            </p:cNvCxnSpPr>
            <p:nvPr/>
          </p:nvCxnSpPr>
          <p:spPr>
            <a:xfrm>
              <a:off x="10702469" y="701066"/>
              <a:ext cx="509515" cy="1260143"/>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61749067-1D7E-4678-B43D-843D42744BF2}"/>
                </a:ext>
              </a:extLst>
            </p:cNvPr>
            <p:cNvCxnSpPr>
              <a:cxnSpLocks/>
            </p:cNvCxnSpPr>
            <p:nvPr/>
          </p:nvCxnSpPr>
          <p:spPr>
            <a:xfrm flipV="1">
              <a:off x="10020081" y="701065"/>
              <a:ext cx="682388" cy="171734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BB90CE84-57B1-4386-B44F-156E4FFC61CD}"/>
                </a:ext>
              </a:extLst>
            </p:cNvPr>
            <p:cNvCxnSpPr>
              <a:cxnSpLocks/>
            </p:cNvCxnSpPr>
            <p:nvPr/>
          </p:nvCxnSpPr>
          <p:spPr>
            <a:xfrm flipV="1">
              <a:off x="9105681" y="701067"/>
              <a:ext cx="1596788" cy="8029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15B6C08B-4B3D-4F15-9BA5-AB40A1E1F85F}"/>
                </a:ext>
              </a:extLst>
            </p:cNvPr>
            <p:cNvCxnSpPr>
              <a:cxnSpLocks/>
            </p:cNvCxnSpPr>
            <p:nvPr/>
          </p:nvCxnSpPr>
          <p:spPr>
            <a:xfrm flipV="1">
              <a:off x="8764487" y="2415851"/>
              <a:ext cx="1255594" cy="119503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BC1DF333-9292-43D8-96FF-D38D03FC80C0}"/>
                </a:ext>
              </a:extLst>
            </p:cNvPr>
            <p:cNvCxnSpPr>
              <a:cxnSpLocks/>
            </p:cNvCxnSpPr>
            <p:nvPr/>
          </p:nvCxnSpPr>
          <p:spPr>
            <a:xfrm>
              <a:off x="8423293" y="2609478"/>
              <a:ext cx="341194" cy="100140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DC4CB3EA-34E0-4265-818A-640BBCAED2D6}"/>
                </a:ext>
              </a:extLst>
            </p:cNvPr>
            <p:cNvCxnSpPr>
              <a:cxnSpLocks/>
            </p:cNvCxnSpPr>
            <p:nvPr/>
          </p:nvCxnSpPr>
          <p:spPr>
            <a:xfrm flipV="1">
              <a:off x="10020081" y="2415851"/>
              <a:ext cx="0" cy="1775916"/>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885D7418-DA23-4D62-ADDA-A33D8629D46F}"/>
                </a:ext>
              </a:extLst>
            </p:cNvPr>
            <p:cNvCxnSpPr>
              <a:cxnSpLocks/>
            </p:cNvCxnSpPr>
            <p:nvPr/>
          </p:nvCxnSpPr>
          <p:spPr>
            <a:xfrm>
              <a:off x="10020081" y="2418409"/>
              <a:ext cx="1026994" cy="7403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7DA01C98-3668-44DC-BD8A-21C1F9B9CC2B}"/>
                </a:ext>
              </a:extLst>
            </p:cNvPr>
            <p:cNvCxnSpPr>
              <a:cxnSpLocks/>
            </p:cNvCxnSpPr>
            <p:nvPr/>
          </p:nvCxnSpPr>
          <p:spPr>
            <a:xfrm>
              <a:off x="9111368" y="1501451"/>
              <a:ext cx="792707" cy="1535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77874D64-B6D5-4B26-9D31-C32312A1FDF5}"/>
                </a:ext>
              </a:extLst>
            </p:cNvPr>
            <p:cNvCxnSpPr>
              <a:cxnSpLocks/>
            </p:cNvCxnSpPr>
            <p:nvPr/>
          </p:nvCxnSpPr>
          <p:spPr>
            <a:xfrm flipH="1">
              <a:off x="9904075" y="701065"/>
              <a:ext cx="798394" cy="81517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67A0BDD8-5F2F-4871-AC80-15065F48B7B4}"/>
                </a:ext>
              </a:extLst>
            </p:cNvPr>
            <p:cNvCxnSpPr>
              <a:cxnSpLocks/>
            </p:cNvCxnSpPr>
            <p:nvPr/>
          </p:nvCxnSpPr>
          <p:spPr>
            <a:xfrm>
              <a:off x="8764487" y="3610883"/>
              <a:ext cx="1249907" cy="58088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774FF47B-975B-495B-AFA7-626EA3CB0BC3}"/>
                </a:ext>
              </a:extLst>
            </p:cNvPr>
            <p:cNvCxnSpPr>
              <a:cxnSpLocks/>
            </p:cNvCxnSpPr>
            <p:nvPr/>
          </p:nvCxnSpPr>
          <p:spPr>
            <a:xfrm flipV="1">
              <a:off x="10014394" y="3158800"/>
              <a:ext cx="1032681" cy="103296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9979DDAC-383E-484D-AD43-6040954E5D53}"/>
                </a:ext>
              </a:extLst>
            </p:cNvPr>
            <p:cNvCxnSpPr>
              <a:cxnSpLocks/>
            </p:cNvCxnSpPr>
            <p:nvPr/>
          </p:nvCxnSpPr>
          <p:spPr>
            <a:xfrm flipV="1">
              <a:off x="10020081" y="1961209"/>
              <a:ext cx="1191903" cy="4546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5E20253B-FE44-45FD-9073-793A2ACD306A}"/>
                </a:ext>
              </a:extLst>
            </p:cNvPr>
            <p:cNvCxnSpPr>
              <a:cxnSpLocks/>
            </p:cNvCxnSpPr>
            <p:nvPr/>
          </p:nvCxnSpPr>
          <p:spPr>
            <a:xfrm flipH="1">
              <a:off x="11052762" y="1961209"/>
              <a:ext cx="159222" cy="11975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4A967840-EB8D-4A8D-9023-BA05C472301C}"/>
                </a:ext>
              </a:extLst>
            </p:cNvPr>
            <p:cNvCxnSpPr>
              <a:cxnSpLocks/>
            </p:cNvCxnSpPr>
            <p:nvPr/>
          </p:nvCxnSpPr>
          <p:spPr>
            <a:xfrm>
              <a:off x="9904075" y="1501451"/>
              <a:ext cx="116006" cy="91440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5BFA0587-ECDE-4476-B6DA-8C1636CCCB86}"/>
                </a:ext>
              </a:extLst>
            </p:cNvPr>
            <p:cNvCxnSpPr>
              <a:cxnSpLocks/>
            </p:cNvCxnSpPr>
            <p:nvPr/>
          </p:nvCxnSpPr>
          <p:spPr>
            <a:xfrm flipH="1" flipV="1">
              <a:off x="8417606" y="3605125"/>
              <a:ext cx="343470" cy="320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9332D652-2851-49FA-9380-17419EF0B2EB}"/>
                </a:ext>
              </a:extLst>
            </p:cNvPr>
            <p:cNvCxnSpPr>
              <a:cxnSpLocks/>
            </p:cNvCxnSpPr>
            <p:nvPr/>
          </p:nvCxnSpPr>
          <p:spPr>
            <a:xfrm>
              <a:off x="8764487" y="1040840"/>
              <a:ext cx="346881" cy="47539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0AB93698-E5DF-418F-84ED-95993EFBD678}"/>
                </a:ext>
              </a:extLst>
            </p:cNvPr>
            <p:cNvCxnSpPr>
              <a:cxnSpLocks/>
            </p:cNvCxnSpPr>
            <p:nvPr/>
          </p:nvCxnSpPr>
          <p:spPr>
            <a:xfrm flipV="1">
              <a:off x="8423292" y="1040840"/>
              <a:ext cx="329821" cy="1568638"/>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7253BEA4-85D6-4559-8CD4-CD651FA044B2}"/>
                </a:ext>
              </a:extLst>
            </p:cNvPr>
            <p:cNvCxnSpPr>
              <a:cxnSpLocks/>
            </p:cNvCxnSpPr>
            <p:nvPr/>
          </p:nvCxnSpPr>
          <p:spPr>
            <a:xfrm flipV="1">
              <a:off x="8761075" y="734546"/>
              <a:ext cx="1941393" cy="32193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33186F57-FF32-469C-8E8F-0D5A121C0D09}"/>
                </a:ext>
              </a:extLst>
            </p:cNvPr>
            <p:cNvCxnSpPr>
              <a:cxnSpLocks/>
            </p:cNvCxnSpPr>
            <p:nvPr/>
          </p:nvCxnSpPr>
          <p:spPr>
            <a:xfrm flipH="1">
              <a:off x="8411919" y="2609478"/>
              <a:ext cx="11374" cy="99564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69" name="Group 168">
            <a:extLst>
              <a:ext uri="{FF2B5EF4-FFF2-40B4-BE49-F238E27FC236}">
                <a16:creationId xmlns:a16="http://schemas.microsoft.com/office/drawing/2014/main" id="{B39A1B71-4BFB-417F-8ADF-A50673257A72}"/>
              </a:ext>
            </a:extLst>
          </p:cNvPr>
          <p:cNvGrpSpPr/>
          <p:nvPr userDrawn="1"/>
        </p:nvGrpSpPr>
        <p:grpSpPr>
          <a:xfrm rot="19421998">
            <a:off x="10765083" y="43767"/>
            <a:ext cx="412730" cy="403935"/>
            <a:chOff x="8411919" y="701065"/>
            <a:chExt cx="2800065" cy="3490702"/>
          </a:xfrm>
        </p:grpSpPr>
        <p:cxnSp>
          <p:nvCxnSpPr>
            <p:cNvPr id="170" name="Straight Connector 169">
              <a:extLst>
                <a:ext uri="{FF2B5EF4-FFF2-40B4-BE49-F238E27FC236}">
                  <a16:creationId xmlns:a16="http://schemas.microsoft.com/office/drawing/2014/main" id="{F5970A27-55A6-4D07-8C70-C55D06337EBD}"/>
                </a:ext>
              </a:extLst>
            </p:cNvPr>
            <p:cNvCxnSpPr/>
            <p:nvPr/>
          </p:nvCxnSpPr>
          <p:spPr>
            <a:xfrm>
              <a:off x="9105681" y="1504009"/>
              <a:ext cx="914400" cy="91440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E83ABF58-61A0-409C-A57E-EA1E39EFB775}"/>
                </a:ext>
              </a:extLst>
            </p:cNvPr>
            <p:cNvCxnSpPr>
              <a:cxnSpLocks/>
            </p:cNvCxnSpPr>
            <p:nvPr/>
          </p:nvCxnSpPr>
          <p:spPr>
            <a:xfrm flipV="1">
              <a:off x="8423293" y="2418409"/>
              <a:ext cx="1596788" cy="1910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A072E919-222D-4E11-9FBF-4092D8A0EAF7}"/>
                </a:ext>
              </a:extLst>
            </p:cNvPr>
            <p:cNvCxnSpPr>
              <a:cxnSpLocks/>
            </p:cNvCxnSpPr>
            <p:nvPr/>
          </p:nvCxnSpPr>
          <p:spPr>
            <a:xfrm flipV="1">
              <a:off x="8423293" y="1504009"/>
              <a:ext cx="682388" cy="11054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B669C07E-C483-453C-AAEC-C3FBEDB040FD}"/>
                </a:ext>
              </a:extLst>
            </p:cNvPr>
            <p:cNvCxnSpPr>
              <a:cxnSpLocks/>
            </p:cNvCxnSpPr>
            <p:nvPr/>
          </p:nvCxnSpPr>
          <p:spPr>
            <a:xfrm>
              <a:off x="10702469" y="701066"/>
              <a:ext cx="509515" cy="1260143"/>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344DE8EA-742F-48A6-BEBC-F6781301EDE7}"/>
                </a:ext>
              </a:extLst>
            </p:cNvPr>
            <p:cNvCxnSpPr>
              <a:cxnSpLocks/>
            </p:cNvCxnSpPr>
            <p:nvPr/>
          </p:nvCxnSpPr>
          <p:spPr>
            <a:xfrm flipV="1">
              <a:off x="10020081" y="701065"/>
              <a:ext cx="682388" cy="171734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16CB3F9E-2089-4472-92AB-7C98031C0563}"/>
                </a:ext>
              </a:extLst>
            </p:cNvPr>
            <p:cNvCxnSpPr>
              <a:cxnSpLocks/>
            </p:cNvCxnSpPr>
            <p:nvPr/>
          </p:nvCxnSpPr>
          <p:spPr>
            <a:xfrm flipV="1">
              <a:off x="9105681" y="701067"/>
              <a:ext cx="1596788" cy="8029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70B846A2-CA79-4A17-A686-E022D57453C9}"/>
                </a:ext>
              </a:extLst>
            </p:cNvPr>
            <p:cNvCxnSpPr>
              <a:cxnSpLocks/>
            </p:cNvCxnSpPr>
            <p:nvPr/>
          </p:nvCxnSpPr>
          <p:spPr>
            <a:xfrm flipV="1">
              <a:off x="8764487" y="2415851"/>
              <a:ext cx="1255594" cy="119503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719E7FB7-9E8D-44B6-8718-865071D50168}"/>
                </a:ext>
              </a:extLst>
            </p:cNvPr>
            <p:cNvCxnSpPr>
              <a:cxnSpLocks/>
            </p:cNvCxnSpPr>
            <p:nvPr/>
          </p:nvCxnSpPr>
          <p:spPr>
            <a:xfrm>
              <a:off x="8423293" y="2609478"/>
              <a:ext cx="341194" cy="100140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1D0C8432-AFF4-4746-83E6-40A3AD7EBAED}"/>
                </a:ext>
              </a:extLst>
            </p:cNvPr>
            <p:cNvCxnSpPr>
              <a:cxnSpLocks/>
            </p:cNvCxnSpPr>
            <p:nvPr/>
          </p:nvCxnSpPr>
          <p:spPr>
            <a:xfrm flipV="1">
              <a:off x="10020081" y="2415851"/>
              <a:ext cx="0" cy="1775916"/>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E4C7F024-C3FD-44DA-B543-9D4C33842F03}"/>
                </a:ext>
              </a:extLst>
            </p:cNvPr>
            <p:cNvCxnSpPr>
              <a:cxnSpLocks/>
            </p:cNvCxnSpPr>
            <p:nvPr/>
          </p:nvCxnSpPr>
          <p:spPr>
            <a:xfrm>
              <a:off x="10020081" y="2418409"/>
              <a:ext cx="1026994" cy="7403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11DFA92C-51B2-4F6C-AE96-147198D89D7A}"/>
                </a:ext>
              </a:extLst>
            </p:cNvPr>
            <p:cNvCxnSpPr>
              <a:cxnSpLocks/>
            </p:cNvCxnSpPr>
            <p:nvPr/>
          </p:nvCxnSpPr>
          <p:spPr>
            <a:xfrm>
              <a:off x="9111368" y="1501451"/>
              <a:ext cx="792707" cy="1535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1F9FB3DC-4DAF-4AAE-9F4C-EFB7B0B94E6F}"/>
                </a:ext>
              </a:extLst>
            </p:cNvPr>
            <p:cNvCxnSpPr>
              <a:cxnSpLocks/>
            </p:cNvCxnSpPr>
            <p:nvPr/>
          </p:nvCxnSpPr>
          <p:spPr>
            <a:xfrm flipH="1">
              <a:off x="9904075" y="701065"/>
              <a:ext cx="798394" cy="81517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9FEA2574-D8E8-4BE5-9DEF-F08B7AF24CBB}"/>
                </a:ext>
              </a:extLst>
            </p:cNvPr>
            <p:cNvCxnSpPr>
              <a:cxnSpLocks/>
            </p:cNvCxnSpPr>
            <p:nvPr/>
          </p:nvCxnSpPr>
          <p:spPr>
            <a:xfrm>
              <a:off x="8764487" y="3610883"/>
              <a:ext cx="1249907" cy="58088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DC142A40-9738-4197-9048-6E3CE2822934}"/>
                </a:ext>
              </a:extLst>
            </p:cNvPr>
            <p:cNvCxnSpPr>
              <a:cxnSpLocks/>
            </p:cNvCxnSpPr>
            <p:nvPr/>
          </p:nvCxnSpPr>
          <p:spPr>
            <a:xfrm flipV="1">
              <a:off x="10014394" y="3158800"/>
              <a:ext cx="1032681" cy="103296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DA05D9C8-371D-4CB4-967D-A728CB6DE2B8}"/>
                </a:ext>
              </a:extLst>
            </p:cNvPr>
            <p:cNvCxnSpPr>
              <a:cxnSpLocks/>
            </p:cNvCxnSpPr>
            <p:nvPr/>
          </p:nvCxnSpPr>
          <p:spPr>
            <a:xfrm flipV="1">
              <a:off x="10020081" y="1961209"/>
              <a:ext cx="1191903" cy="4546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9EB1DF40-1EA3-479A-8E44-C460A091116E}"/>
                </a:ext>
              </a:extLst>
            </p:cNvPr>
            <p:cNvCxnSpPr>
              <a:cxnSpLocks/>
            </p:cNvCxnSpPr>
            <p:nvPr/>
          </p:nvCxnSpPr>
          <p:spPr>
            <a:xfrm flipH="1">
              <a:off x="11052762" y="1961209"/>
              <a:ext cx="159222" cy="11975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9194C8E4-D8F1-4623-8319-FC3C7547D1E9}"/>
                </a:ext>
              </a:extLst>
            </p:cNvPr>
            <p:cNvCxnSpPr>
              <a:cxnSpLocks/>
            </p:cNvCxnSpPr>
            <p:nvPr/>
          </p:nvCxnSpPr>
          <p:spPr>
            <a:xfrm>
              <a:off x="9904075" y="1501451"/>
              <a:ext cx="116006" cy="91440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C2521ABC-062E-4457-999D-4BC3DE953E87}"/>
                </a:ext>
              </a:extLst>
            </p:cNvPr>
            <p:cNvCxnSpPr>
              <a:cxnSpLocks/>
            </p:cNvCxnSpPr>
            <p:nvPr/>
          </p:nvCxnSpPr>
          <p:spPr>
            <a:xfrm flipH="1" flipV="1">
              <a:off x="8417606" y="3605125"/>
              <a:ext cx="343470" cy="320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994EDE13-F833-42D7-A127-BB45FBFCB58B}"/>
                </a:ext>
              </a:extLst>
            </p:cNvPr>
            <p:cNvCxnSpPr>
              <a:cxnSpLocks/>
            </p:cNvCxnSpPr>
            <p:nvPr/>
          </p:nvCxnSpPr>
          <p:spPr>
            <a:xfrm>
              <a:off x="8764487" y="1040840"/>
              <a:ext cx="346881" cy="47539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76DD19A0-42AC-4680-A070-B7D26A7ECB88}"/>
                </a:ext>
              </a:extLst>
            </p:cNvPr>
            <p:cNvCxnSpPr>
              <a:cxnSpLocks/>
            </p:cNvCxnSpPr>
            <p:nvPr/>
          </p:nvCxnSpPr>
          <p:spPr>
            <a:xfrm flipV="1">
              <a:off x="8423292" y="1040840"/>
              <a:ext cx="329821" cy="1568638"/>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4823B065-A184-4DE8-A2E9-BD9454771D9D}"/>
                </a:ext>
              </a:extLst>
            </p:cNvPr>
            <p:cNvCxnSpPr>
              <a:cxnSpLocks/>
            </p:cNvCxnSpPr>
            <p:nvPr/>
          </p:nvCxnSpPr>
          <p:spPr>
            <a:xfrm flipV="1">
              <a:off x="8761075" y="734546"/>
              <a:ext cx="1941393" cy="32193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06A0FAEF-9B32-47C8-BD6B-48A2993CE36A}"/>
                </a:ext>
              </a:extLst>
            </p:cNvPr>
            <p:cNvCxnSpPr>
              <a:cxnSpLocks/>
            </p:cNvCxnSpPr>
            <p:nvPr/>
          </p:nvCxnSpPr>
          <p:spPr>
            <a:xfrm flipH="1">
              <a:off x="8411919" y="2609478"/>
              <a:ext cx="11374" cy="99564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grpSp>
      <p:sp>
        <p:nvSpPr>
          <p:cNvPr id="192" name="Rectangle 191">
            <a:extLst>
              <a:ext uri="{FF2B5EF4-FFF2-40B4-BE49-F238E27FC236}">
                <a16:creationId xmlns:a16="http://schemas.microsoft.com/office/drawing/2014/main" id="{6C54488B-4AA8-4A29-9071-60D6AF00DA6E}"/>
              </a:ext>
            </a:extLst>
          </p:cNvPr>
          <p:cNvSpPr/>
          <p:nvPr userDrawn="1"/>
        </p:nvSpPr>
        <p:spPr>
          <a:xfrm>
            <a:off x="11445923" y="0"/>
            <a:ext cx="373038" cy="255228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3" name="Rectangle 192">
            <a:extLst>
              <a:ext uri="{FF2B5EF4-FFF2-40B4-BE49-F238E27FC236}">
                <a16:creationId xmlns:a16="http://schemas.microsoft.com/office/drawing/2014/main" id="{6AA5F804-B564-42DA-88D6-915FE7EFD1E7}"/>
              </a:ext>
            </a:extLst>
          </p:cNvPr>
          <p:cNvSpPr/>
          <p:nvPr userDrawn="1"/>
        </p:nvSpPr>
        <p:spPr>
          <a:xfrm>
            <a:off x="11818961" y="0"/>
            <a:ext cx="373038" cy="2552282"/>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10102400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4_Images &amp; Contents Layout">
    <p:spTree>
      <p:nvGrpSpPr>
        <p:cNvPr id="1" name=""/>
        <p:cNvGrpSpPr/>
        <p:nvPr/>
      </p:nvGrpSpPr>
      <p:grpSpPr>
        <a:xfrm>
          <a:off x="0" y="0"/>
          <a:ext cx="0" cy="0"/>
          <a:chOff x="0" y="0"/>
          <a:chExt cx="0" cy="0"/>
        </a:xfrm>
      </p:grpSpPr>
      <p:sp>
        <p:nvSpPr>
          <p:cNvPr id="29" name="Picture Placeholder 2"/>
          <p:cNvSpPr>
            <a:spLocks noGrp="1"/>
          </p:cNvSpPr>
          <p:nvPr>
            <p:ph type="pic" idx="14" hasCustomPrompt="1"/>
          </p:nvPr>
        </p:nvSpPr>
        <p:spPr>
          <a:xfrm>
            <a:off x="280706" y="395209"/>
            <a:ext cx="11617291" cy="2908895"/>
          </a:xfrm>
          <a:prstGeom prst="rect">
            <a:avLst/>
          </a:prstGeom>
          <a:solidFill>
            <a:schemeClr val="bg1">
              <a:lumMod val="95000"/>
            </a:schemeClr>
          </a:solidFill>
        </p:spPr>
        <p:txBody>
          <a:bodyPr anchor="ctr"/>
          <a:lstStyle>
            <a:lvl1pPr marL="0" indent="0" algn="ctr">
              <a:buNone/>
              <a:defRPr sz="12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32" name="Picture Placeholder 2"/>
          <p:cNvSpPr>
            <a:spLocks noGrp="1"/>
          </p:cNvSpPr>
          <p:nvPr>
            <p:ph type="pic" idx="15" hasCustomPrompt="1"/>
          </p:nvPr>
        </p:nvSpPr>
        <p:spPr>
          <a:xfrm>
            <a:off x="858527" y="2695539"/>
            <a:ext cx="2161509" cy="2160240"/>
          </a:xfrm>
          <a:prstGeom prst="rect">
            <a:avLst/>
          </a:prstGeom>
          <a:solidFill>
            <a:schemeClr val="bg1">
              <a:lumMod val="95000"/>
            </a:schemeClr>
          </a:solidFill>
          <a:ln w="127000">
            <a:solidFill>
              <a:schemeClr val="bg1"/>
            </a:solidFill>
          </a:ln>
        </p:spPr>
        <p:txBody>
          <a:bodyPr anchor="ctr"/>
          <a:lstStyle>
            <a:lvl1pPr marL="0" indent="0" algn="ctr">
              <a:buNone/>
              <a:defRPr sz="12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33" name="Picture Placeholder 2"/>
          <p:cNvSpPr>
            <a:spLocks noGrp="1"/>
          </p:cNvSpPr>
          <p:nvPr>
            <p:ph type="pic" idx="16" hasCustomPrompt="1"/>
          </p:nvPr>
        </p:nvSpPr>
        <p:spPr>
          <a:xfrm>
            <a:off x="3628466" y="2695539"/>
            <a:ext cx="2161509" cy="2160240"/>
          </a:xfrm>
          <a:prstGeom prst="rect">
            <a:avLst/>
          </a:prstGeom>
          <a:solidFill>
            <a:schemeClr val="bg1">
              <a:lumMod val="95000"/>
            </a:schemeClr>
          </a:solidFill>
          <a:ln w="127000">
            <a:solidFill>
              <a:schemeClr val="bg1"/>
            </a:solidFill>
          </a:ln>
        </p:spPr>
        <p:txBody>
          <a:bodyPr anchor="ctr"/>
          <a:lstStyle>
            <a:lvl1pPr marL="0" indent="0" algn="ctr">
              <a:buNone/>
              <a:defRPr sz="12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34" name="Picture Placeholder 2"/>
          <p:cNvSpPr>
            <a:spLocks noGrp="1"/>
          </p:cNvSpPr>
          <p:nvPr>
            <p:ph type="pic" idx="17" hasCustomPrompt="1"/>
          </p:nvPr>
        </p:nvSpPr>
        <p:spPr>
          <a:xfrm>
            <a:off x="6398405" y="2695539"/>
            <a:ext cx="2161509" cy="2160240"/>
          </a:xfrm>
          <a:prstGeom prst="rect">
            <a:avLst/>
          </a:prstGeom>
          <a:solidFill>
            <a:schemeClr val="bg1">
              <a:lumMod val="95000"/>
            </a:schemeClr>
          </a:solidFill>
          <a:ln w="127000">
            <a:solidFill>
              <a:schemeClr val="bg1"/>
            </a:solidFill>
          </a:ln>
        </p:spPr>
        <p:txBody>
          <a:bodyPr anchor="ctr"/>
          <a:lstStyle>
            <a:lvl1pPr marL="0" indent="0" algn="ctr">
              <a:buNone/>
              <a:defRPr sz="12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56" name="Picture Placeholder 2"/>
          <p:cNvSpPr>
            <a:spLocks noGrp="1"/>
          </p:cNvSpPr>
          <p:nvPr>
            <p:ph type="pic" idx="18" hasCustomPrompt="1"/>
          </p:nvPr>
        </p:nvSpPr>
        <p:spPr>
          <a:xfrm>
            <a:off x="9168343" y="2695539"/>
            <a:ext cx="2161509" cy="2160240"/>
          </a:xfrm>
          <a:prstGeom prst="rect">
            <a:avLst/>
          </a:prstGeom>
          <a:solidFill>
            <a:schemeClr val="bg1">
              <a:lumMod val="95000"/>
            </a:schemeClr>
          </a:solidFill>
          <a:ln w="127000">
            <a:solidFill>
              <a:schemeClr val="bg1"/>
            </a:solidFill>
          </a:ln>
        </p:spPr>
        <p:txBody>
          <a:bodyPr anchor="ctr"/>
          <a:lstStyle>
            <a:lvl1pPr marL="0" indent="0" algn="ctr">
              <a:buNone/>
              <a:defRPr sz="12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5893070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IMAGE AND CONTENTS LAYOUT_18">
    <p:spTree>
      <p:nvGrpSpPr>
        <p:cNvPr id="1" name=""/>
        <p:cNvGrpSpPr/>
        <p:nvPr/>
      </p:nvGrpSpPr>
      <p:grpSpPr>
        <a:xfrm>
          <a:off x="0" y="0"/>
          <a:ext cx="0" cy="0"/>
          <a:chOff x="0" y="0"/>
          <a:chExt cx="0" cy="0"/>
        </a:xfrm>
      </p:grpSpPr>
      <p:sp>
        <p:nvSpPr>
          <p:cNvPr id="7" name="그림 개체 틀 2"/>
          <p:cNvSpPr>
            <a:spLocks noGrp="1"/>
          </p:cNvSpPr>
          <p:nvPr>
            <p:ph type="pic" sz="quarter" idx="46" hasCustomPrompt="1"/>
          </p:nvPr>
        </p:nvSpPr>
        <p:spPr>
          <a:xfrm>
            <a:off x="729574" y="1515298"/>
            <a:ext cx="3300639" cy="4780173"/>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12" name="그림 개체 틀 2"/>
          <p:cNvSpPr>
            <a:spLocks noGrp="1"/>
          </p:cNvSpPr>
          <p:nvPr>
            <p:ph type="pic" sz="quarter" idx="58" hasCustomPrompt="1"/>
          </p:nvPr>
        </p:nvSpPr>
        <p:spPr>
          <a:xfrm>
            <a:off x="8212091" y="1515298"/>
            <a:ext cx="3300639" cy="4780173"/>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9" name="제목 1">
            <a:extLst>
              <a:ext uri="{FF2B5EF4-FFF2-40B4-BE49-F238E27FC236}">
                <a16:creationId xmlns:a16="http://schemas.microsoft.com/office/drawing/2014/main" id="{AE1361B6-8316-4AC7-8C5C-5371D9A5B6D9}"/>
              </a:ext>
            </a:extLst>
          </p:cNvPr>
          <p:cNvSpPr>
            <a:spLocks noGrp="1"/>
          </p:cNvSpPr>
          <p:nvPr>
            <p:ph type="title" hasCustomPrompt="1"/>
          </p:nvPr>
        </p:nvSpPr>
        <p:spPr>
          <a:xfrm>
            <a:off x="0" y="260648"/>
            <a:ext cx="12192000" cy="801798"/>
          </a:xfrm>
          <a:prstGeom prst="rect">
            <a:avLst/>
          </a:prstGeom>
        </p:spPr>
        <p:txBody>
          <a:bodyPr anchor="ctr">
            <a:noAutofit/>
          </a:bodyPr>
          <a:lstStyle>
            <a:lvl1pPr algn="ctr">
              <a:defRPr sz="5400" b="0" baseline="0">
                <a:solidFill>
                  <a:schemeClr val="tx1">
                    <a:lumMod val="75000"/>
                    <a:lumOff val="25000"/>
                  </a:schemeClr>
                </a:solidFill>
              </a:defRPr>
            </a:lvl1pPr>
          </a:lstStyle>
          <a:p>
            <a:r>
              <a:rPr lang="en-US" altLang="ko-KR" dirty="0"/>
              <a:t>BASIC LAYOUT</a:t>
            </a:r>
            <a:endParaRPr lang="ko-KR" altLang="en-US" dirty="0"/>
          </a:p>
        </p:txBody>
      </p:sp>
    </p:spTree>
    <p:extLst>
      <p:ext uri="{BB962C8B-B14F-4D97-AF65-F5344CB8AC3E}">
        <p14:creationId xmlns:p14="http://schemas.microsoft.com/office/powerpoint/2010/main" val="42971389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PNG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2482"/>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PNG &amp; Shapes Layout</a:t>
            </a:r>
          </a:p>
        </p:txBody>
      </p:sp>
    </p:spTree>
    <p:extLst>
      <p:ext uri="{BB962C8B-B14F-4D97-AF65-F5344CB8AC3E}">
        <p14:creationId xmlns:p14="http://schemas.microsoft.com/office/powerpoint/2010/main" val="321744011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Icon sets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123478"/>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Icon Sets Layout</a:t>
            </a:r>
          </a:p>
        </p:txBody>
      </p:sp>
      <p:sp>
        <p:nvSpPr>
          <p:cNvPr id="3" name="Rounded Rectangle 2"/>
          <p:cNvSpPr/>
          <p:nvPr userDrawn="1"/>
        </p:nvSpPr>
        <p:spPr>
          <a:xfrm>
            <a:off x="354010" y="1131591"/>
            <a:ext cx="3560767" cy="540256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p>
        </p:txBody>
      </p:sp>
      <p:sp>
        <p:nvSpPr>
          <p:cNvPr id="4" name="Rounded Rectangle 3"/>
          <p:cNvSpPr/>
          <p:nvPr userDrawn="1"/>
        </p:nvSpPr>
        <p:spPr>
          <a:xfrm>
            <a:off x="531933" y="1347500"/>
            <a:ext cx="153868" cy="5015200"/>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bg1"/>
              </a:solidFill>
            </a:endParaRPr>
          </a:p>
        </p:txBody>
      </p:sp>
      <p:sp>
        <p:nvSpPr>
          <p:cNvPr id="5" name="Half Frame 4"/>
          <p:cNvSpPr/>
          <p:nvPr userDrawn="1"/>
        </p:nvSpPr>
        <p:spPr>
          <a:xfrm rot="5400000">
            <a:off x="3057177" y="1276653"/>
            <a:ext cx="685849" cy="685148"/>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tx1">
                  <a:lumMod val="85000"/>
                  <a:lumOff val="15000"/>
                </a:schemeClr>
              </a:solidFill>
            </a:endParaRPr>
          </a:p>
        </p:txBody>
      </p:sp>
      <p:sp>
        <p:nvSpPr>
          <p:cNvPr id="58" name="TextBox 57">
            <a:extLst>
              <a:ext uri="{FF2B5EF4-FFF2-40B4-BE49-F238E27FC236}">
                <a16:creationId xmlns:a16="http://schemas.microsoft.com/office/drawing/2014/main" id="{5644E8BB-F13A-4AE0-889E-633DE4143787}"/>
              </a:ext>
            </a:extLst>
          </p:cNvPr>
          <p:cNvSpPr txBox="1"/>
          <p:nvPr userDrawn="1"/>
        </p:nvSpPr>
        <p:spPr>
          <a:xfrm>
            <a:off x="711704" y="1637214"/>
            <a:ext cx="2232248" cy="523220"/>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Resize without losing quality</a:t>
            </a:r>
            <a:endParaRPr lang="ko-KR" altLang="en-US" sz="1400" b="1" dirty="0">
              <a:solidFill>
                <a:schemeClr val="bg1"/>
              </a:solidFill>
              <a:latin typeface="Arial" pitchFamily="34" charset="0"/>
              <a:cs typeface="Arial" pitchFamily="34" charset="0"/>
            </a:endParaRPr>
          </a:p>
        </p:txBody>
      </p:sp>
      <p:sp>
        <p:nvSpPr>
          <p:cNvPr id="59" name="TextBox 58">
            <a:extLst>
              <a:ext uri="{FF2B5EF4-FFF2-40B4-BE49-F238E27FC236}">
                <a16:creationId xmlns:a16="http://schemas.microsoft.com/office/drawing/2014/main" id="{F2CE2B8B-ED32-491A-95B2-D28904BC432C}"/>
              </a:ext>
            </a:extLst>
          </p:cNvPr>
          <p:cNvSpPr txBox="1"/>
          <p:nvPr userDrawn="1"/>
        </p:nvSpPr>
        <p:spPr>
          <a:xfrm>
            <a:off x="711704" y="2127463"/>
            <a:ext cx="2232248" cy="738664"/>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Change Fill Color &amp;</a:t>
            </a:r>
          </a:p>
          <a:p>
            <a:r>
              <a:rPr lang="en-US" altLang="ko-KR" sz="1400" b="1" dirty="0">
                <a:solidFill>
                  <a:schemeClr val="bg1"/>
                </a:solidFill>
                <a:latin typeface="Arial" pitchFamily="34" charset="0"/>
                <a:cs typeface="Arial" pitchFamily="34" charset="0"/>
              </a:rPr>
              <a:t>Line Color</a:t>
            </a:r>
            <a:endParaRPr lang="ko-KR" altLang="en-US" sz="1400" b="1" dirty="0">
              <a:solidFill>
                <a:schemeClr val="bg1"/>
              </a:solidFill>
              <a:latin typeface="Arial" pitchFamily="34" charset="0"/>
              <a:cs typeface="Arial" pitchFamily="34" charset="0"/>
            </a:endParaRPr>
          </a:p>
        </p:txBody>
      </p:sp>
      <p:sp>
        <p:nvSpPr>
          <p:cNvPr id="60" name="TextBox 59">
            <a:extLst>
              <a:ext uri="{FF2B5EF4-FFF2-40B4-BE49-F238E27FC236}">
                <a16:creationId xmlns:a16="http://schemas.microsoft.com/office/drawing/2014/main" id="{962A52DF-2523-4479-BFA3-B5ACE9887E1C}"/>
              </a:ext>
            </a:extLst>
          </p:cNvPr>
          <p:cNvSpPr txBox="1"/>
          <p:nvPr userDrawn="1"/>
        </p:nvSpPr>
        <p:spPr>
          <a:xfrm>
            <a:off x="721229" y="5808438"/>
            <a:ext cx="2232000" cy="307777"/>
          </a:xfrm>
          <a:prstGeom prst="rect">
            <a:avLst/>
          </a:prstGeom>
          <a:noFill/>
        </p:spPr>
        <p:txBody>
          <a:bodyPr wrap="square" rtlCol="0" anchor="ctr">
            <a:spAutoFit/>
          </a:bodyPr>
          <a:lstStyle/>
          <a:p>
            <a:r>
              <a:rPr lang="en-US" altLang="ko-KR" sz="1400" dirty="0">
                <a:solidFill>
                  <a:schemeClr val="bg1"/>
                </a:solidFill>
                <a:latin typeface="Arial" pitchFamily="34" charset="0"/>
                <a:cs typeface="Arial" pitchFamily="34" charset="0"/>
              </a:rPr>
              <a:t>www.allppt.com</a:t>
            </a:r>
            <a:endParaRPr lang="ko-KR" altLang="en-US" sz="1400" dirty="0">
              <a:solidFill>
                <a:schemeClr val="bg1"/>
              </a:solidFill>
              <a:latin typeface="Arial" pitchFamily="34" charset="0"/>
              <a:cs typeface="Arial" pitchFamily="34" charset="0"/>
            </a:endParaRPr>
          </a:p>
        </p:txBody>
      </p:sp>
      <p:sp>
        <p:nvSpPr>
          <p:cNvPr id="61" name="TextBox 60">
            <a:extLst>
              <a:ext uri="{FF2B5EF4-FFF2-40B4-BE49-F238E27FC236}">
                <a16:creationId xmlns:a16="http://schemas.microsoft.com/office/drawing/2014/main" id="{BAAC314F-E96A-4408-95DE-A70E9ED054AF}"/>
              </a:ext>
            </a:extLst>
          </p:cNvPr>
          <p:cNvSpPr txBox="1"/>
          <p:nvPr userDrawn="1"/>
        </p:nvSpPr>
        <p:spPr>
          <a:xfrm>
            <a:off x="721229" y="4450324"/>
            <a:ext cx="2717296" cy="1384995"/>
          </a:xfrm>
          <a:prstGeom prst="rect">
            <a:avLst/>
          </a:prstGeom>
          <a:noFill/>
        </p:spPr>
        <p:txBody>
          <a:bodyPr wrap="square" rtlCol="0" anchor="ctr">
            <a:spAutoFit/>
          </a:bodyPr>
          <a:lstStyle/>
          <a:p>
            <a:r>
              <a:rPr lang="en-US" altLang="ko-KR" sz="2800" b="1" dirty="0">
                <a:solidFill>
                  <a:schemeClr val="bg1"/>
                </a:solidFill>
                <a:latin typeface="+mn-lt"/>
                <a:ea typeface="+mn-ea"/>
                <a:cs typeface="Arial" pitchFamily="34" charset="0"/>
              </a:rPr>
              <a:t>FREE </a:t>
            </a:r>
          </a:p>
          <a:p>
            <a:r>
              <a:rPr lang="en-US" altLang="ko-KR" sz="2800" b="1" dirty="0">
                <a:solidFill>
                  <a:schemeClr val="bg1"/>
                </a:solidFill>
                <a:latin typeface="+mn-lt"/>
                <a:ea typeface="+mn-ea"/>
                <a:cs typeface="Arial" pitchFamily="34" charset="0"/>
              </a:rPr>
              <a:t>PPT TEMPLATES</a:t>
            </a:r>
          </a:p>
        </p:txBody>
      </p:sp>
    </p:spTree>
    <p:extLst>
      <p:ext uri="{BB962C8B-B14F-4D97-AF65-F5344CB8AC3E}">
        <p14:creationId xmlns:p14="http://schemas.microsoft.com/office/powerpoint/2010/main" val="227319070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1_Images &amp; Contents">
    <p:spTree>
      <p:nvGrpSpPr>
        <p:cNvPr id="1" name=""/>
        <p:cNvGrpSpPr/>
        <p:nvPr/>
      </p:nvGrpSpPr>
      <p:grpSpPr>
        <a:xfrm>
          <a:off x="0" y="0"/>
          <a:ext cx="0" cy="0"/>
          <a:chOff x="0" y="0"/>
          <a:chExt cx="0" cy="0"/>
        </a:xfrm>
      </p:grpSpPr>
      <p:sp>
        <p:nvSpPr>
          <p:cNvPr id="21" name="자유형: 도형 20">
            <a:extLst>
              <a:ext uri="{FF2B5EF4-FFF2-40B4-BE49-F238E27FC236}">
                <a16:creationId xmlns:a16="http://schemas.microsoft.com/office/drawing/2014/main" id="{A1DEFAEA-9F02-4B9F-ACC6-353AF6C3EFFF}"/>
              </a:ext>
            </a:extLst>
          </p:cNvPr>
          <p:cNvSpPr>
            <a:spLocks noGrp="1"/>
          </p:cNvSpPr>
          <p:nvPr>
            <p:ph type="pic" sz="quarter" idx="11" hasCustomPrompt="1"/>
          </p:nvPr>
        </p:nvSpPr>
        <p:spPr>
          <a:xfrm>
            <a:off x="8155574" y="296099"/>
            <a:ext cx="3644538" cy="3666309"/>
          </a:xfrm>
          <a:custGeom>
            <a:avLst/>
            <a:gdLst>
              <a:gd name="connsiteX0" fmla="*/ 1171303 w 3644538"/>
              <a:gd name="connsiteY0" fmla="*/ 1323703 h 3666309"/>
              <a:gd name="connsiteX1" fmla="*/ 2342606 w 3644538"/>
              <a:gd name="connsiteY1" fmla="*/ 2495006 h 3666309"/>
              <a:gd name="connsiteX2" fmla="*/ 1171303 w 3644538"/>
              <a:gd name="connsiteY2" fmla="*/ 3666309 h 3666309"/>
              <a:gd name="connsiteX3" fmla="*/ 0 w 3644538"/>
              <a:gd name="connsiteY3" fmla="*/ 2495006 h 3666309"/>
              <a:gd name="connsiteX4" fmla="*/ 2473235 w 3644538"/>
              <a:gd name="connsiteY4" fmla="*/ 0 h 3666309"/>
              <a:gd name="connsiteX5" fmla="*/ 3644538 w 3644538"/>
              <a:gd name="connsiteY5" fmla="*/ 1171303 h 3666309"/>
              <a:gd name="connsiteX6" fmla="*/ 2473235 w 3644538"/>
              <a:gd name="connsiteY6" fmla="*/ 2342606 h 3666309"/>
              <a:gd name="connsiteX7" fmla="*/ 1301932 w 3644538"/>
              <a:gd name="connsiteY7" fmla="*/ 1171303 h 3666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44538" h="3666309">
                <a:moveTo>
                  <a:pt x="1171303" y="1323703"/>
                </a:moveTo>
                <a:lnTo>
                  <a:pt x="2342606" y="2495006"/>
                </a:lnTo>
                <a:lnTo>
                  <a:pt x="1171303" y="3666309"/>
                </a:lnTo>
                <a:lnTo>
                  <a:pt x="0" y="2495006"/>
                </a:lnTo>
                <a:close/>
                <a:moveTo>
                  <a:pt x="2473235" y="0"/>
                </a:moveTo>
                <a:lnTo>
                  <a:pt x="3644538" y="1171303"/>
                </a:lnTo>
                <a:lnTo>
                  <a:pt x="2473235" y="2342606"/>
                </a:lnTo>
                <a:lnTo>
                  <a:pt x="1301932" y="1171303"/>
                </a:lnTo>
                <a:close/>
              </a:path>
            </a:pathLst>
          </a:custGeom>
          <a:solidFill>
            <a:schemeClr val="bg1">
              <a:lumMod val="95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a:lvl1pPr>
          </a:lstStyle>
          <a:p>
            <a:r>
              <a:rPr lang="en-US" altLang="ko-KR" dirty="0"/>
              <a:t>Your Picture Here</a:t>
            </a:r>
            <a:endParaRPr lang="ko-KR" altLang="en-US" dirty="0"/>
          </a:p>
        </p:txBody>
      </p:sp>
      <p:sp>
        <p:nvSpPr>
          <p:cNvPr id="22" name="자유형: 도형 21">
            <a:extLst>
              <a:ext uri="{FF2B5EF4-FFF2-40B4-BE49-F238E27FC236}">
                <a16:creationId xmlns:a16="http://schemas.microsoft.com/office/drawing/2014/main" id="{03515A44-D3E9-44BA-B3D4-43ECDBD5159D}"/>
              </a:ext>
            </a:extLst>
          </p:cNvPr>
          <p:cNvSpPr>
            <a:spLocks noGrp="1"/>
          </p:cNvSpPr>
          <p:nvPr>
            <p:ph type="pic" sz="quarter" idx="12" hasCustomPrompt="1"/>
          </p:nvPr>
        </p:nvSpPr>
        <p:spPr>
          <a:xfrm>
            <a:off x="8155574" y="2891254"/>
            <a:ext cx="3644538" cy="3666309"/>
          </a:xfrm>
          <a:custGeom>
            <a:avLst/>
            <a:gdLst>
              <a:gd name="connsiteX0" fmla="*/ 1171303 w 3644538"/>
              <a:gd name="connsiteY0" fmla="*/ 1323703 h 3666309"/>
              <a:gd name="connsiteX1" fmla="*/ 2342606 w 3644538"/>
              <a:gd name="connsiteY1" fmla="*/ 2495006 h 3666309"/>
              <a:gd name="connsiteX2" fmla="*/ 1171303 w 3644538"/>
              <a:gd name="connsiteY2" fmla="*/ 3666309 h 3666309"/>
              <a:gd name="connsiteX3" fmla="*/ 0 w 3644538"/>
              <a:gd name="connsiteY3" fmla="*/ 2495006 h 3666309"/>
              <a:gd name="connsiteX4" fmla="*/ 2473235 w 3644538"/>
              <a:gd name="connsiteY4" fmla="*/ 0 h 3666309"/>
              <a:gd name="connsiteX5" fmla="*/ 3644538 w 3644538"/>
              <a:gd name="connsiteY5" fmla="*/ 1171303 h 3666309"/>
              <a:gd name="connsiteX6" fmla="*/ 2473235 w 3644538"/>
              <a:gd name="connsiteY6" fmla="*/ 2342606 h 3666309"/>
              <a:gd name="connsiteX7" fmla="*/ 1301932 w 3644538"/>
              <a:gd name="connsiteY7" fmla="*/ 1171303 h 3666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44538" h="3666309">
                <a:moveTo>
                  <a:pt x="1171303" y="1323703"/>
                </a:moveTo>
                <a:lnTo>
                  <a:pt x="2342606" y="2495006"/>
                </a:lnTo>
                <a:lnTo>
                  <a:pt x="1171303" y="3666309"/>
                </a:lnTo>
                <a:lnTo>
                  <a:pt x="0" y="2495006"/>
                </a:lnTo>
                <a:close/>
                <a:moveTo>
                  <a:pt x="2473235" y="0"/>
                </a:moveTo>
                <a:lnTo>
                  <a:pt x="3644538" y="1171303"/>
                </a:lnTo>
                <a:lnTo>
                  <a:pt x="2473235" y="2342606"/>
                </a:lnTo>
                <a:lnTo>
                  <a:pt x="1301932" y="1171303"/>
                </a:lnTo>
                <a:close/>
              </a:path>
            </a:pathLst>
          </a:custGeom>
          <a:solidFill>
            <a:schemeClr val="bg1">
              <a:lumMod val="95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a:lvl1pPr>
          </a:lstStyle>
          <a:p>
            <a:r>
              <a:rPr lang="en-US" altLang="ko-KR" dirty="0"/>
              <a:t>Your Picture Here</a:t>
            </a:r>
            <a:endParaRPr lang="ko-KR" altLang="en-US" dirty="0"/>
          </a:p>
        </p:txBody>
      </p:sp>
      <p:sp>
        <p:nvSpPr>
          <p:cNvPr id="23" name="자유형: 도형 22">
            <a:extLst>
              <a:ext uri="{FF2B5EF4-FFF2-40B4-BE49-F238E27FC236}">
                <a16:creationId xmlns:a16="http://schemas.microsoft.com/office/drawing/2014/main" id="{5CED0A4D-1B43-4F94-A1B2-796349C976DE}"/>
              </a:ext>
            </a:extLst>
          </p:cNvPr>
          <p:cNvSpPr>
            <a:spLocks noGrp="1"/>
          </p:cNvSpPr>
          <p:nvPr>
            <p:ph type="pic" sz="quarter" idx="13" hasCustomPrompt="1"/>
          </p:nvPr>
        </p:nvSpPr>
        <p:spPr>
          <a:xfrm>
            <a:off x="5551710" y="2891254"/>
            <a:ext cx="3644538" cy="3666309"/>
          </a:xfrm>
          <a:custGeom>
            <a:avLst/>
            <a:gdLst>
              <a:gd name="connsiteX0" fmla="*/ 1171303 w 3644538"/>
              <a:gd name="connsiteY0" fmla="*/ 1323703 h 3666309"/>
              <a:gd name="connsiteX1" fmla="*/ 2342606 w 3644538"/>
              <a:gd name="connsiteY1" fmla="*/ 2495006 h 3666309"/>
              <a:gd name="connsiteX2" fmla="*/ 1171303 w 3644538"/>
              <a:gd name="connsiteY2" fmla="*/ 3666309 h 3666309"/>
              <a:gd name="connsiteX3" fmla="*/ 0 w 3644538"/>
              <a:gd name="connsiteY3" fmla="*/ 2495006 h 3666309"/>
              <a:gd name="connsiteX4" fmla="*/ 2473235 w 3644538"/>
              <a:gd name="connsiteY4" fmla="*/ 0 h 3666309"/>
              <a:gd name="connsiteX5" fmla="*/ 3644538 w 3644538"/>
              <a:gd name="connsiteY5" fmla="*/ 1171303 h 3666309"/>
              <a:gd name="connsiteX6" fmla="*/ 2473235 w 3644538"/>
              <a:gd name="connsiteY6" fmla="*/ 2342606 h 3666309"/>
              <a:gd name="connsiteX7" fmla="*/ 1301932 w 3644538"/>
              <a:gd name="connsiteY7" fmla="*/ 1171303 h 3666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44538" h="3666309">
                <a:moveTo>
                  <a:pt x="1171303" y="1323703"/>
                </a:moveTo>
                <a:lnTo>
                  <a:pt x="2342606" y="2495006"/>
                </a:lnTo>
                <a:lnTo>
                  <a:pt x="1171303" y="3666309"/>
                </a:lnTo>
                <a:lnTo>
                  <a:pt x="0" y="2495006"/>
                </a:lnTo>
                <a:close/>
                <a:moveTo>
                  <a:pt x="2473235" y="0"/>
                </a:moveTo>
                <a:lnTo>
                  <a:pt x="3644538" y="1171303"/>
                </a:lnTo>
                <a:lnTo>
                  <a:pt x="2473235" y="2342606"/>
                </a:lnTo>
                <a:lnTo>
                  <a:pt x="1301932" y="1171303"/>
                </a:lnTo>
                <a:close/>
              </a:path>
            </a:pathLst>
          </a:custGeom>
          <a:solidFill>
            <a:schemeClr val="bg1">
              <a:lumMod val="95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a:lvl1pPr>
          </a:lstStyle>
          <a:p>
            <a:r>
              <a:rPr lang="en-US" altLang="ko-KR" dirty="0"/>
              <a:t>Your Picture Here</a:t>
            </a:r>
            <a:endParaRPr lang="ko-KR" altLang="en-US" dirty="0"/>
          </a:p>
        </p:txBody>
      </p:sp>
      <p:sp>
        <p:nvSpPr>
          <p:cNvPr id="20" name="자유형: 도형 19">
            <a:extLst>
              <a:ext uri="{FF2B5EF4-FFF2-40B4-BE49-F238E27FC236}">
                <a16:creationId xmlns:a16="http://schemas.microsoft.com/office/drawing/2014/main" id="{1D5AFB38-0AC4-4043-A23A-C86F3145AE10}"/>
              </a:ext>
            </a:extLst>
          </p:cNvPr>
          <p:cNvSpPr>
            <a:spLocks noGrp="1"/>
          </p:cNvSpPr>
          <p:nvPr>
            <p:ph type="pic" sz="quarter" idx="10" hasCustomPrompt="1"/>
          </p:nvPr>
        </p:nvSpPr>
        <p:spPr>
          <a:xfrm>
            <a:off x="5551710" y="296099"/>
            <a:ext cx="3644538" cy="3666309"/>
          </a:xfrm>
          <a:custGeom>
            <a:avLst/>
            <a:gdLst>
              <a:gd name="connsiteX0" fmla="*/ 1171303 w 3644538"/>
              <a:gd name="connsiteY0" fmla="*/ 1323703 h 3666309"/>
              <a:gd name="connsiteX1" fmla="*/ 2342606 w 3644538"/>
              <a:gd name="connsiteY1" fmla="*/ 2495006 h 3666309"/>
              <a:gd name="connsiteX2" fmla="*/ 1171303 w 3644538"/>
              <a:gd name="connsiteY2" fmla="*/ 3666309 h 3666309"/>
              <a:gd name="connsiteX3" fmla="*/ 0 w 3644538"/>
              <a:gd name="connsiteY3" fmla="*/ 2495006 h 3666309"/>
              <a:gd name="connsiteX4" fmla="*/ 2473235 w 3644538"/>
              <a:gd name="connsiteY4" fmla="*/ 0 h 3666309"/>
              <a:gd name="connsiteX5" fmla="*/ 3644538 w 3644538"/>
              <a:gd name="connsiteY5" fmla="*/ 1171303 h 3666309"/>
              <a:gd name="connsiteX6" fmla="*/ 2473235 w 3644538"/>
              <a:gd name="connsiteY6" fmla="*/ 2342606 h 3666309"/>
              <a:gd name="connsiteX7" fmla="*/ 1301932 w 3644538"/>
              <a:gd name="connsiteY7" fmla="*/ 1171303 h 3666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44538" h="3666309">
                <a:moveTo>
                  <a:pt x="1171303" y="1323703"/>
                </a:moveTo>
                <a:lnTo>
                  <a:pt x="2342606" y="2495006"/>
                </a:lnTo>
                <a:lnTo>
                  <a:pt x="1171303" y="3666309"/>
                </a:lnTo>
                <a:lnTo>
                  <a:pt x="0" y="2495006"/>
                </a:lnTo>
                <a:close/>
                <a:moveTo>
                  <a:pt x="2473235" y="0"/>
                </a:moveTo>
                <a:lnTo>
                  <a:pt x="3644538" y="1171303"/>
                </a:lnTo>
                <a:lnTo>
                  <a:pt x="2473235" y="2342606"/>
                </a:lnTo>
                <a:lnTo>
                  <a:pt x="1301932" y="1171303"/>
                </a:lnTo>
                <a:close/>
              </a:path>
            </a:pathLst>
          </a:custGeom>
          <a:solidFill>
            <a:schemeClr val="bg1">
              <a:lumMod val="95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a:lvl1pPr>
          </a:lstStyle>
          <a:p>
            <a:r>
              <a:rPr lang="en-US" altLang="ko-KR" dirty="0"/>
              <a:t>Your Picture Here</a:t>
            </a:r>
            <a:endParaRPr lang="ko-KR" altLang="en-US" dirty="0"/>
          </a:p>
        </p:txBody>
      </p:sp>
    </p:spTree>
    <p:extLst>
      <p:ext uri="{BB962C8B-B14F-4D97-AF65-F5344CB8AC3E}">
        <p14:creationId xmlns:p14="http://schemas.microsoft.com/office/powerpoint/2010/main" val="362029598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36_Images &amp; Contents">
    <p:spTree>
      <p:nvGrpSpPr>
        <p:cNvPr id="1" name=""/>
        <p:cNvGrpSpPr/>
        <p:nvPr/>
      </p:nvGrpSpPr>
      <p:grpSpPr>
        <a:xfrm>
          <a:off x="0" y="0"/>
          <a:ext cx="0" cy="0"/>
          <a:chOff x="0" y="0"/>
          <a:chExt cx="0" cy="0"/>
        </a:xfrm>
      </p:grpSpPr>
      <p:sp>
        <p:nvSpPr>
          <p:cNvPr id="24" name="그림 개체 틀 23">
            <a:extLst>
              <a:ext uri="{FF2B5EF4-FFF2-40B4-BE49-F238E27FC236}">
                <a16:creationId xmlns:a16="http://schemas.microsoft.com/office/drawing/2014/main" id="{ADD85E6C-2694-4BB6-B396-E6F812C0190B}"/>
              </a:ext>
            </a:extLst>
          </p:cNvPr>
          <p:cNvSpPr>
            <a:spLocks noGrp="1"/>
          </p:cNvSpPr>
          <p:nvPr>
            <p:ph type="pic" sz="quarter" idx="10" hasCustomPrompt="1"/>
          </p:nvPr>
        </p:nvSpPr>
        <p:spPr>
          <a:xfrm>
            <a:off x="3" y="3255649"/>
            <a:ext cx="11904055" cy="3602353"/>
          </a:xfrm>
          <a:custGeom>
            <a:avLst/>
            <a:gdLst>
              <a:gd name="connsiteX0" fmla="*/ 11582341 w 11904055"/>
              <a:gd name="connsiteY0" fmla="*/ 2503750 h 3602353"/>
              <a:gd name="connsiteX1" fmla="*/ 11769730 w 11904055"/>
              <a:gd name="connsiteY1" fmla="*/ 2573468 h 3602353"/>
              <a:gd name="connsiteX2" fmla="*/ 11833752 w 11904055"/>
              <a:gd name="connsiteY2" fmla="*/ 3052873 h 3602353"/>
              <a:gd name="connsiteX3" fmla="*/ 11413744 w 11904055"/>
              <a:gd name="connsiteY3" fmla="*/ 3602352 h 3602353"/>
              <a:gd name="connsiteX4" fmla="*/ 10552808 w 11904055"/>
              <a:gd name="connsiteY4" fmla="*/ 3602352 h 3602353"/>
              <a:gd name="connsiteX5" fmla="*/ 11290325 w 11904055"/>
              <a:gd name="connsiteY5" fmla="*/ 2637490 h 3602353"/>
              <a:gd name="connsiteX6" fmla="*/ 11582341 w 11904055"/>
              <a:gd name="connsiteY6" fmla="*/ 2503750 h 3602353"/>
              <a:gd name="connsiteX7" fmla="*/ 10782012 w 11904055"/>
              <a:gd name="connsiteY7" fmla="*/ 2174396 h 3602353"/>
              <a:gd name="connsiteX8" fmla="*/ 10969399 w 11904055"/>
              <a:gd name="connsiteY8" fmla="*/ 2244113 h 3602353"/>
              <a:gd name="connsiteX9" fmla="*/ 11033422 w 11904055"/>
              <a:gd name="connsiteY9" fmla="*/ 2723518 h 3602353"/>
              <a:gd name="connsiteX10" fmla="*/ 10361662 w 11904055"/>
              <a:gd name="connsiteY10" fmla="*/ 3602352 h 3602353"/>
              <a:gd name="connsiteX11" fmla="*/ 9500727 w 11904055"/>
              <a:gd name="connsiteY11" fmla="*/ 3602352 h 3602353"/>
              <a:gd name="connsiteX12" fmla="*/ 10489995 w 11904055"/>
              <a:gd name="connsiteY12" fmla="*/ 2308135 h 3602353"/>
              <a:gd name="connsiteX13" fmla="*/ 10782012 w 11904055"/>
              <a:gd name="connsiteY13" fmla="*/ 2174396 h 3602353"/>
              <a:gd name="connsiteX14" fmla="*/ 1691966 w 11904055"/>
              <a:gd name="connsiteY14" fmla="*/ 1637118 h 3602353"/>
              <a:gd name="connsiteX15" fmla="*/ 1879354 w 11904055"/>
              <a:gd name="connsiteY15" fmla="*/ 1706836 h 3602353"/>
              <a:gd name="connsiteX16" fmla="*/ 1943376 w 11904055"/>
              <a:gd name="connsiteY16" fmla="*/ 2186241 h 3602353"/>
              <a:gd name="connsiteX17" fmla="*/ 860935 w 11904055"/>
              <a:gd name="connsiteY17" fmla="*/ 3602352 h 3602353"/>
              <a:gd name="connsiteX18" fmla="*/ 0 w 11904055"/>
              <a:gd name="connsiteY18" fmla="*/ 3602352 h 3602353"/>
              <a:gd name="connsiteX19" fmla="*/ 0 w 11904055"/>
              <a:gd name="connsiteY19" fmla="*/ 3602351 h 3602353"/>
              <a:gd name="connsiteX20" fmla="*/ 1399949 w 11904055"/>
              <a:gd name="connsiteY20" fmla="*/ 1770858 h 3602353"/>
              <a:gd name="connsiteX21" fmla="*/ 1691966 w 11904055"/>
              <a:gd name="connsiteY21" fmla="*/ 1637118 h 3602353"/>
              <a:gd name="connsiteX22" fmla="*/ 8108140 w 11904055"/>
              <a:gd name="connsiteY22" fmla="*/ 1412767 h 3602353"/>
              <a:gd name="connsiteX23" fmla="*/ 8295528 w 11904055"/>
              <a:gd name="connsiteY23" fmla="*/ 1482484 h 3602353"/>
              <a:gd name="connsiteX24" fmla="*/ 8359550 w 11904055"/>
              <a:gd name="connsiteY24" fmla="*/ 1961890 h 3602353"/>
              <a:gd name="connsiteX25" fmla="*/ 7105620 w 11904055"/>
              <a:gd name="connsiteY25" fmla="*/ 3602352 h 3602353"/>
              <a:gd name="connsiteX26" fmla="*/ 6244685 w 11904055"/>
              <a:gd name="connsiteY26" fmla="*/ 3602352 h 3602353"/>
              <a:gd name="connsiteX27" fmla="*/ 7816123 w 11904055"/>
              <a:gd name="connsiteY27" fmla="*/ 1546506 h 3602353"/>
              <a:gd name="connsiteX28" fmla="*/ 8108140 w 11904055"/>
              <a:gd name="connsiteY28" fmla="*/ 1412767 h 3602353"/>
              <a:gd name="connsiteX29" fmla="*/ 9385014 w 11904055"/>
              <a:gd name="connsiteY29" fmla="*/ 1161427 h 3602353"/>
              <a:gd name="connsiteX30" fmla="*/ 9572402 w 11904055"/>
              <a:gd name="connsiteY30" fmla="*/ 1231145 h 3602353"/>
              <a:gd name="connsiteX31" fmla="*/ 9636423 w 11904055"/>
              <a:gd name="connsiteY31" fmla="*/ 1710549 h 3602353"/>
              <a:gd name="connsiteX32" fmla="*/ 8190375 w 11904055"/>
              <a:gd name="connsiteY32" fmla="*/ 3602352 h 3602353"/>
              <a:gd name="connsiteX33" fmla="*/ 7329441 w 11904055"/>
              <a:gd name="connsiteY33" fmla="*/ 3602352 h 3602353"/>
              <a:gd name="connsiteX34" fmla="*/ 9092997 w 11904055"/>
              <a:gd name="connsiteY34" fmla="*/ 1295167 h 3602353"/>
              <a:gd name="connsiteX35" fmla="*/ 9385014 w 11904055"/>
              <a:gd name="connsiteY35" fmla="*/ 1161427 h 3602353"/>
              <a:gd name="connsiteX36" fmla="*/ 3104652 w 11904055"/>
              <a:gd name="connsiteY36" fmla="*/ 1140248 h 3602353"/>
              <a:gd name="connsiteX37" fmla="*/ 3292040 w 11904055"/>
              <a:gd name="connsiteY37" fmla="*/ 1209966 h 3602353"/>
              <a:gd name="connsiteX38" fmla="*/ 3356063 w 11904055"/>
              <a:gd name="connsiteY38" fmla="*/ 1689371 h 3602353"/>
              <a:gd name="connsiteX39" fmla="*/ 1893826 w 11904055"/>
              <a:gd name="connsiteY39" fmla="*/ 3602352 h 3602353"/>
              <a:gd name="connsiteX40" fmla="*/ 1032889 w 11904055"/>
              <a:gd name="connsiteY40" fmla="*/ 3602352 h 3602353"/>
              <a:gd name="connsiteX41" fmla="*/ 2812635 w 11904055"/>
              <a:gd name="connsiteY41" fmla="*/ 1273988 h 3602353"/>
              <a:gd name="connsiteX42" fmla="*/ 3104652 w 11904055"/>
              <a:gd name="connsiteY42" fmla="*/ 1140248 h 3602353"/>
              <a:gd name="connsiteX43" fmla="*/ 10527184 w 11904055"/>
              <a:gd name="connsiteY43" fmla="*/ 1087492 h 3602353"/>
              <a:gd name="connsiteX44" fmla="*/ 10714572 w 11904055"/>
              <a:gd name="connsiteY44" fmla="*/ 1157209 h 3602353"/>
              <a:gd name="connsiteX45" fmla="*/ 10778593 w 11904055"/>
              <a:gd name="connsiteY45" fmla="*/ 1636614 h 3602353"/>
              <a:gd name="connsiteX46" fmla="*/ 9276031 w 11904055"/>
              <a:gd name="connsiteY46" fmla="*/ 3602352 h 3602353"/>
              <a:gd name="connsiteX47" fmla="*/ 8415095 w 11904055"/>
              <a:gd name="connsiteY47" fmla="*/ 3602352 h 3602353"/>
              <a:gd name="connsiteX48" fmla="*/ 10235167 w 11904055"/>
              <a:gd name="connsiteY48" fmla="*/ 1221231 h 3602353"/>
              <a:gd name="connsiteX49" fmla="*/ 10527184 w 11904055"/>
              <a:gd name="connsiteY49" fmla="*/ 1087492 h 3602353"/>
              <a:gd name="connsiteX50" fmla="*/ 4425492 w 11904055"/>
              <a:gd name="connsiteY50" fmla="*/ 821528 h 3602353"/>
              <a:gd name="connsiteX51" fmla="*/ 4612880 w 11904055"/>
              <a:gd name="connsiteY51" fmla="*/ 891246 h 3602353"/>
              <a:gd name="connsiteX52" fmla="*/ 4676903 w 11904055"/>
              <a:gd name="connsiteY52" fmla="*/ 1370650 h 3602353"/>
              <a:gd name="connsiteX53" fmla="*/ 2971045 w 11904055"/>
              <a:gd name="connsiteY53" fmla="*/ 3602352 h 3602353"/>
              <a:gd name="connsiteX54" fmla="*/ 2228075 w 11904055"/>
              <a:gd name="connsiteY54" fmla="*/ 3602352 h 3602353"/>
              <a:gd name="connsiteX55" fmla="*/ 2235176 w 11904055"/>
              <a:gd name="connsiteY55" fmla="*/ 3482988 h 3602353"/>
              <a:gd name="connsiteX56" fmla="*/ 2294666 w 11904055"/>
              <a:gd name="connsiteY56" fmla="*/ 3360904 h 3602353"/>
              <a:gd name="connsiteX57" fmla="*/ 4133476 w 11904055"/>
              <a:gd name="connsiteY57" fmla="*/ 955268 h 3602353"/>
              <a:gd name="connsiteX58" fmla="*/ 4425492 w 11904055"/>
              <a:gd name="connsiteY58" fmla="*/ 821528 h 3602353"/>
              <a:gd name="connsiteX59" fmla="*/ 5787281 w 11904055"/>
              <a:gd name="connsiteY59" fmla="*/ 372647 h 3602353"/>
              <a:gd name="connsiteX60" fmla="*/ 5974669 w 11904055"/>
              <a:gd name="connsiteY60" fmla="*/ 442365 h 3602353"/>
              <a:gd name="connsiteX61" fmla="*/ 6038692 w 11904055"/>
              <a:gd name="connsiteY61" fmla="*/ 921770 h 3602353"/>
              <a:gd name="connsiteX62" fmla="*/ 3989720 w 11904055"/>
              <a:gd name="connsiteY62" fmla="*/ 3602352 h 3602353"/>
              <a:gd name="connsiteX63" fmla="*/ 3227852 w 11904055"/>
              <a:gd name="connsiteY63" fmla="*/ 3602353 h 3602353"/>
              <a:gd name="connsiteX64" fmla="*/ 3233358 w 11904055"/>
              <a:gd name="connsiteY64" fmla="*/ 3509800 h 3602353"/>
              <a:gd name="connsiteX65" fmla="*/ 3292848 w 11904055"/>
              <a:gd name="connsiteY65" fmla="*/ 3387715 h 3602353"/>
              <a:gd name="connsiteX66" fmla="*/ 5495264 w 11904055"/>
              <a:gd name="connsiteY66" fmla="*/ 506388 h 3602353"/>
              <a:gd name="connsiteX67" fmla="*/ 5787281 w 11904055"/>
              <a:gd name="connsiteY67" fmla="*/ 372647 h 3602353"/>
              <a:gd name="connsiteX68" fmla="*/ 6896315 w 11904055"/>
              <a:gd name="connsiteY68" fmla="*/ 289347 h 3602353"/>
              <a:gd name="connsiteX69" fmla="*/ 7083704 w 11904055"/>
              <a:gd name="connsiteY69" fmla="*/ 359064 h 3602353"/>
              <a:gd name="connsiteX70" fmla="*/ 7147725 w 11904055"/>
              <a:gd name="connsiteY70" fmla="*/ 838469 h 3602353"/>
              <a:gd name="connsiteX71" fmla="*/ 5035081 w 11904055"/>
              <a:gd name="connsiteY71" fmla="*/ 3602353 h 3602353"/>
              <a:gd name="connsiteX72" fmla="*/ 4174147 w 11904055"/>
              <a:gd name="connsiteY72" fmla="*/ 3602352 h 3602353"/>
              <a:gd name="connsiteX73" fmla="*/ 6604298 w 11904055"/>
              <a:gd name="connsiteY73" fmla="*/ 423088 h 3602353"/>
              <a:gd name="connsiteX74" fmla="*/ 6896315 w 11904055"/>
              <a:gd name="connsiteY74" fmla="*/ 289347 h 3602353"/>
              <a:gd name="connsiteX75" fmla="*/ 8134781 w 11904055"/>
              <a:gd name="connsiteY75" fmla="*/ 587 h 3602353"/>
              <a:gd name="connsiteX76" fmla="*/ 8322169 w 11904055"/>
              <a:gd name="connsiteY76" fmla="*/ 70304 h 3602353"/>
              <a:gd name="connsiteX77" fmla="*/ 8386192 w 11904055"/>
              <a:gd name="connsiteY77" fmla="*/ 549710 h 3602353"/>
              <a:gd name="connsiteX78" fmla="*/ 6052827 w 11904055"/>
              <a:gd name="connsiteY78" fmla="*/ 3602352 h 3602353"/>
              <a:gd name="connsiteX79" fmla="*/ 5191892 w 11904055"/>
              <a:gd name="connsiteY79" fmla="*/ 3602352 h 3602353"/>
              <a:gd name="connsiteX80" fmla="*/ 7842765 w 11904055"/>
              <a:gd name="connsiteY80" fmla="*/ 134328 h 3602353"/>
              <a:gd name="connsiteX81" fmla="*/ 8134781 w 11904055"/>
              <a:gd name="connsiteY81" fmla="*/ 587 h 3602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11904055" h="3602353">
                <a:moveTo>
                  <a:pt x="11582341" y="2503750"/>
                </a:moveTo>
                <a:cubicBezTo>
                  <a:pt x="11648102" y="2507602"/>
                  <a:pt x="11713456" y="2530454"/>
                  <a:pt x="11769730" y="2573468"/>
                </a:cubicBezTo>
                <a:cubicBezTo>
                  <a:pt x="11919793" y="2688173"/>
                  <a:pt x="11948456" y="2902810"/>
                  <a:pt x="11833752" y="3052873"/>
                </a:cubicBezTo>
                <a:lnTo>
                  <a:pt x="11413744" y="3602352"/>
                </a:lnTo>
                <a:lnTo>
                  <a:pt x="10552808" y="3602352"/>
                </a:lnTo>
                <a:lnTo>
                  <a:pt x="11290325" y="2637490"/>
                </a:lnTo>
                <a:cubicBezTo>
                  <a:pt x="11362015" y="2543701"/>
                  <a:pt x="11472742" y="2497333"/>
                  <a:pt x="11582341" y="2503750"/>
                </a:cubicBezTo>
                <a:close/>
                <a:moveTo>
                  <a:pt x="10782012" y="2174396"/>
                </a:moveTo>
                <a:cubicBezTo>
                  <a:pt x="10847772" y="2178246"/>
                  <a:pt x="10913126" y="2201099"/>
                  <a:pt x="10969399" y="2244113"/>
                </a:cubicBezTo>
                <a:cubicBezTo>
                  <a:pt x="11119462" y="2358818"/>
                  <a:pt x="11148126" y="2573455"/>
                  <a:pt x="11033422" y="2723518"/>
                </a:cubicBezTo>
                <a:lnTo>
                  <a:pt x="10361662" y="3602352"/>
                </a:lnTo>
                <a:lnTo>
                  <a:pt x="9500727" y="3602352"/>
                </a:lnTo>
                <a:lnTo>
                  <a:pt x="10489995" y="2308135"/>
                </a:lnTo>
                <a:cubicBezTo>
                  <a:pt x="10561685" y="2214346"/>
                  <a:pt x="10672411" y="2167978"/>
                  <a:pt x="10782012" y="2174396"/>
                </a:cubicBezTo>
                <a:close/>
                <a:moveTo>
                  <a:pt x="1691966" y="1637118"/>
                </a:moveTo>
                <a:cubicBezTo>
                  <a:pt x="1757726" y="1640968"/>
                  <a:pt x="1823080" y="1663822"/>
                  <a:pt x="1879354" y="1706836"/>
                </a:cubicBezTo>
                <a:cubicBezTo>
                  <a:pt x="2029417" y="1821540"/>
                  <a:pt x="2058080" y="2036178"/>
                  <a:pt x="1943376" y="2186241"/>
                </a:cubicBezTo>
                <a:lnTo>
                  <a:pt x="860935" y="3602352"/>
                </a:lnTo>
                <a:lnTo>
                  <a:pt x="0" y="3602352"/>
                </a:lnTo>
                <a:lnTo>
                  <a:pt x="0" y="3602351"/>
                </a:lnTo>
                <a:lnTo>
                  <a:pt x="1399949" y="1770858"/>
                </a:lnTo>
                <a:cubicBezTo>
                  <a:pt x="1471639" y="1677069"/>
                  <a:pt x="1582366" y="1630701"/>
                  <a:pt x="1691966" y="1637118"/>
                </a:cubicBezTo>
                <a:close/>
                <a:moveTo>
                  <a:pt x="8108140" y="1412767"/>
                </a:moveTo>
                <a:cubicBezTo>
                  <a:pt x="8173900" y="1416618"/>
                  <a:pt x="8239254" y="1439471"/>
                  <a:pt x="8295528" y="1482484"/>
                </a:cubicBezTo>
                <a:cubicBezTo>
                  <a:pt x="8445591" y="1597188"/>
                  <a:pt x="8474254" y="1811827"/>
                  <a:pt x="8359550" y="1961890"/>
                </a:cubicBezTo>
                <a:lnTo>
                  <a:pt x="7105620" y="3602352"/>
                </a:lnTo>
                <a:lnTo>
                  <a:pt x="6244685" y="3602352"/>
                </a:lnTo>
                <a:lnTo>
                  <a:pt x="7816123" y="1546506"/>
                </a:lnTo>
                <a:cubicBezTo>
                  <a:pt x="7887814" y="1452716"/>
                  <a:pt x="7998540" y="1406349"/>
                  <a:pt x="8108140" y="1412767"/>
                </a:cubicBezTo>
                <a:close/>
                <a:moveTo>
                  <a:pt x="9385014" y="1161427"/>
                </a:moveTo>
                <a:cubicBezTo>
                  <a:pt x="9450774" y="1165277"/>
                  <a:pt x="9516128" y="1188130"/>
                  <a:pt x="9572402" y="1231145"/>
                </a:cubicBezTo>
                <a:cubicBezTo>
                  <a:pt x="9722465" y="1345849"/>
                  <a:pt x="9751129" y="1560486"/>
                  <a:pt x="9636423" y="1710549"/>
                </a:cubicBezTo>
                <a:lnTo>
                  <a:pt x="8190375" y="3602352"/>
                </a:lnTo>
                <a:lnTo>
                  <a:pt x="7329441" y="3602352"/>
                </a:lnTo>
                <a:lnTo>
                  <a:pt x="9092997" y="1295167"/>
                </a:lnTo>
                <a:cubicBezTo>
                  <a:pt x="9164687" y="1201377"/>
                  <a:pt x="9275414" y="1155009"/>
                  <a:pt x="9385014" y="1161427"/>
                </a:cubicBezTo>
                <a:close/>
                <a:moveTo>
                  <a:pt x="3104652" y="1140248"/>
                </a:moveTo>
                <a:cubicBezTo>
                  <a:pt x="3170412" y="1144098"/>
                  <a:pt x="3235766" y="1166952"/>
                  <a:pt x="3292040" y="1209966"/>
                </a:cubicBezTo>
                <a:cubicBezTo>
                  <a:pt x="3442103" y="1324671"/>
                  <a:pt x="3470767" y="1539308"/>
                  <a:pt x="3356063" y="1689371"/>
                </a:cubicBezTo>
                <a:lnTo>
                  <a:pt x="1893826" y="3602352"/>
                </a:lnTo>
                <a:lnTo>
                  <a:pt x="1032889" y="3602352"/>
                </a:lnTo>
                <a:lnTo>
                  <a:pt x="2812635" y="1273988"/>
                </a:lnTo>
                <a:cubicBezTo>
                  <a:pt x="2884326" y="1180199"/>
                  <a:pt x="2995052" y="1133831"/>
                  <a:pt x="3104652" y="1140248"/>
                </a:cubicBezTo>
                <a:close/>
                <a:moveTo>
                  <a:pt x="10527184" y="1087492"/>
                </a:moveTo>
                <a:cubicBezTo>
                  <a:pt x="10592944" y="1091342"/>
                  <a:pt x="10658298" y="1114195"/>
                  <a:pt x="10714572" y="1157209"/>
                </a:cubicBezTo>
                <a:cubicBezTo>
                  <a:pt x="10864635" y="1271913"/>
                  <a:pt x="10893299" y="1486551"/>
                  <a:pt x="10778593" y="1636614"/>
                </a:cubicBezTo>
                <a:lnTo>
                  <a:pt x="9276031" y="3602352"/>
                </a:lnTo>
                <a:lnTo>
                  <a:pt x="8415095" y="3602352"/>
                </a:lnTo>
                <a:lnTo>
                  <a:pt x="10235167" y="1221231"/>
                </a:lnTo>
                <a:cubicBezTo>
                  <a:pt x="10306857" y="1127442"/>
                  <a:pt x="10417583" y="1081074"/>
                  <a:pt x="10527184" y="1087492"/>
                </a:cubicBezTo>
                <a:close/>
                <a:moveTo>
                  <a:pt x="4425492" y="821528"/>
                </a:moveTo>
                <a:cubicBezTo>
                  <a:pt x="4491251" y="825379"/>
                  <a:pt x="4556607" y="848231"/>
                  <a:pt x="4612880" y="891246"/>
                </a:cubicBezTo>
                <a:cubicBezTo>
                  <a:pt x="4762943" y="1005950"/>
                  <a:pt x="4791607" y="1220588"/>
                  <a:pt x="4676903" y="1370650"/>
                </a:cubicBezTo>
                <a:lnTo>
                  <a:pt x="2971045" y="3602352"/>
                </a:lnTo>
                <a:lnTo>
                  <a:pt x="2228075" y="3602352"/>
                </a:lnTo>
                <a:lnTo>
                  <a:pt x="2235176" y="3482988"/>
                </a:lnTo>
                <a:cubicBezTo>
                  <a:pt x="2246274" y="3439971"/>
                  <a:pt x="2265990" y="3398420"/>
                  <a:pt x="2294666" y="3360904"/>
                </a:cubicBezTo>
                <a:lnTo>
                  <a:pt x="4133476" y="955268"/>
                </a:lnTo>
                <a:cubicBezTo>
                  <a:pt x="4205166" y="861479"/>
                  <a:pt x="4315892" y="815111"/>
                  <a:pt x="4425492" y="821528"/>
                </a:cubicBezTo>
                <a:close/>
                <a:moveTo>
                  <a:pt x="5787281" y="372647"/>
                </a:moveTo>
                <a:cubicBezTo>
                  <a:pt x="5853041" y="376498"/>
                  <a:pt x="5918396" y="399351"/>
                  <a:pt x="5974669" y="442365"/>
                </a:cubicBezTo>
                <a:cubicBezTo>
                  <a:pt x="6124732" y="557070"/>
                  <a:pt x="6153396" y="771707"/>
                  <a:pt x="6038692" y="921770"/>
                </a:cubicBezTo>
                <a:lnTo>
                  <a:pt x="3989720" y="3602352"/>
                </a:lnTo>
                <a:lnTo>
                  <a:pt x="3227852" y="3602353"/>
                </a:lnTo>
                <a:lnTo>
                  <a:pt x="3233358" y="3509800"/>
                </a:lnTo>
                <a:cubicBezTo>
                  <a:pt x="3244456" y="3466782"/>
                  <a:pt x="3264173" y="3425231"/>
                  <a:pt x="3292848" y="3387715"/>
                </a:cubicBezTo>
                <a:lnTo>
                  <a:pt x="5495264" y="506388"/>
                </a:lnTo>
                <a:cubicBezTo>
                  <a:pt x="5566956" y="412598"/>
                  <a:pt x="5677682" y="366230"/>
                  <a:pt x="5787281" y="372647"/>
                </a:cubicBezTo>
                <a:close/>
                <a:moveTo>
                  <a:pt x="6896315" y="289347"/>
                </a:moveTo>
                <a:cubicBezTo>
                  <a:pt x="6962075" y="293197"/>
                  <a:pt x="7027430" y="316050"/>
                  <a:pt x="7083704" y="359064"/>
                </a:cubicBezTo>
                <a:cubicBezTo>
                  <a:pt x="7233766" y="473768"/>
                  <a:pt x="7262430" y="688406"/>
                  <a:pt x="7147725" y="838469"/>
                </a:cubicBezTo>
                <a:lnTo>
                  <a:pt x="5035081" y="3602353"/>
                </a:lnTo>
                <a:lnTo>
                  <a:pt x="4174147" y="3602352"/>
                </a:lnTo>
                <a:lnTo>
                  <a:pt x="6604298" y="423088"/>
                </a:lnTo>
                <a:cubicBezTo>
                  <a:pt x="6675989" y="329298"/>
                  <a:pt x="6786715" y="282930"/>
                  <a:pt x="6896315" y="289347"/>
                </a:cubicBezTo>
                <a:close/>
                <a:moveTo>
                  <a:pt x="8134781" y="587"/>
                </a:moveTo>
                <a:cubicBezTo>
                  <a:pt x="8200542" y="4437"/>
                  <a:pt x="8265896" y="27291"/>
                  <a:pt x="8322169" y="70304"/>
                </a:cubicBezTo>
                <a:cubicBezTo>
                  <a:pt x="8472232" y="185009"/>
                  <a:pt x="8500896" y="399647"/>
                  <a:pt x="8386192" y="549710"/>
                </a:cubicBezTo>
                <a:lnTo>
                  <a:pt x="6052827" y="3602352"/>
                </a:lnTo>
                <a:lnTo>
                  <a:pt x="5191892" y="3602352"/>
                </a:lnTo>
                <a:lnTo>
                  <a:pt x="7842765" y="134328"/>
                </a:lnTo>
                <a:cubicBezTo>
                  <a:pt x="7914455" y="40538"/>
                  <a:pt x="8025182" y="-5830"/>
                  <a:pt x="8134781" y="587"/>
                </a:cubicBezTo>
                <a:close/>
              </a:path>
            </a:pathLst>
          </a:custGeom>
          <a:solidFill>
            <a:schemeClr val="bg1">
              <a:lumMod val="95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a:lvl1pPr>
          </a:lstStyle>
          <a:p>
            <a:r>
              <a:rPr lang="en-US" altLang="ko-KR" dirty="0"/>
              <a:t>Your Picture Here</a:t>
            </a:r>
            <a:endParaRPr lang="ko-KR" altLang="en-US" dirty="0"/>
          </a:p>
        </p:txBody>
      </p:sp>
    </p:spTree>
    <p:extLst>
      <p:ext uri="{BB962C8B-B14F-4D97-AF65-F5344CB8AC3E}">
        <p14:creationId xmlns:p14="http://schemas.microsoft.com/office/powerpoint/2010/main" val="207761999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35_Images &amp; Contents Layout">
    <p:spTree>
      <p:nvGrpSpPr>
        <p:cNvPr id="1" name=""/>
        <p:cNvGrpSpPr/>
        <p:nvPr/>
      </p:nvGrpSpPr>
      <p:grpSpPr>
        <a:xfrm>
          <a:off x="0" y="0"/>
          <a:ext cx="0" cy="0"/>
          <a:chOff x="0" y="0"/>
          <a:chExt cx="0" cy="0"/>
        </a:xfrm>
      </p:grpSpPr>
      <p:sp>
        <p:nvSpPr>
          <p:cNvPr id="3" name="직사각형 2">
            <a:extLst>
              <a:ext uri="{FF2B5EF4-FFF2-40B4-BE49-F238E27FC236}">
                <a16:creationId xmlns:a16="http://schemas.microsoft.com/office/drawing/2014/main" id="{E69FBFC8-EC0E-4E14-905F-2E4D84D4D4BA}"/>
              </a:ext>
            </a:extLst>
          </p:cNvPr>
          <p:cNvSpPr/>
          <p:nvPr userDrawn="1"/>
        </p:nvSpPr>
        <p:spPr>
          <a:xfrm>
            <a:off x="0" y="0"/>
            <a:ext cx="6096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그림 개체 틀 8">
            <a:extLst>
              <a:ext uri="{FF2B5EF4-FFF2-40B4-BE49-F238E27FC236}">
                <a16:creationId xmlns:a16="http://schemas.microsoft.com/office/drawing/2014/main" id="{AAF3D6DC-4A0E-4BCA-9639-615F1AC5895F}"/>
              </a:ext>
            </a:extLst>
          </p:cNvPr>
          <p:cNvSpPr>
            <a:spLocks noGrp="1"/>
          </p:cNvSpPr>
          <p:nvPr>
            <p:ph type="pic" sz="quarter" idx="10" hasCustomPrompt="1"/>
          </p:nvPr>
        </p:nvSpPr>
        <p:spPr>
          <a:xfrm>
            <a:off x="635726" y="642257"/>
            <a:ext cx="10920548" cy="5573486"/>
          </a:xfrm>
          <a:prstGeom prst="rect">
            <a:avLst/>
          </a:prstGeom>
          <a:solidFill>
            <a:schemeClr val="bg1">
              <a:lumMod val="95000"/>
            </a:schemeClr>
          </a:solidFill>
          <a:effectLst/>
        </p:spPr>
        <p:txBody>
          <a:bodyPr wrap="square" anchor="ctr">
            <a:noAutofit/>
          </a:bodyPr>
          <a:lstStyle>
            <a:lvl1pPr marL="0" marR="0" indent="0" algn="ctr" defTabSz="914400" rtl="0" eaLnBrk="1" fontAlgn="auto" latinLnBrk="1" hangingPunct="1">
              <a:lnSpc>
                <a:spcPct val="90000"/>
              </a:lnSpc>
              <a:spcBef>
                <a:spcPts val="1000"/>
              </a:spcBef>
              <a:spcAft>
                <a:spcPts val="0"/>
              </a:spcAft>
              <a:buClrTx/>
              <a:buSzTx/>
              <a:buFontTx/>
              <a:buNone/>
              <a:tabLst/>
              <a:defRPr sz="1200"/>
            </a:lvl1pPr>
          </a:lstStyle>
          <a:p>
            <a:r>
              <a:rPr lang="en-US" altLang="ko-KR" dirty="0"/>
              <a:t>Your Picture Here</a:t>
            </a:r>
            <a:endParaRPr lang="ko-KR" altLang="en-US" dirty="0"/>
          </a:p>
        </p:txBody>
      </p:sp>
    </p:spTree>
    <p:extLst>
      <p:ext uri="{BB962C8B-B14F-4D97-AF65-F5344CB8AC3E}">
        <p14:creationId xmlns:p14="http://schemas.microsoft.com/office/powerpoint/2010/main" val="208831473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37_Images &amp; Contents Layout">
    <p:spTree>
      <p:nvGrpSpPr>
        <p:cNvPr id="1" name=""/>
        <p:cNvGrpSpPr/>
        <p:nvPr/>
      </p:nvGrpSpPr>
      <p:grpSpPr>
        <a:xfrm>
          <a:off x="0" y="0"/>
          <a:ext cx="0" cy="0"/>
          <a:chOff x="0" y="0"/>
          <a:chExt cx="0" cy="0"/>
        </a:xfrm>
      </p:grpSpPr>
      <p:sp>
        <p:nvSpPr>
          <p:cNvPr id="2" name="그림 개체 틀 5">
            <a:extLst>
              <a:ext uri="{FF2B5EF4-FFF2-40B4-BE49-F238E27FC236}">
                <a16:creationId xmlns:a16="http://schemas.microsoft.com/office/drawing/2014/main" id="{67539AF6-5D49-44B8-BBE5-89EA831A4873}"/>
              </a:ext>
            </a:extLst>
          </p:cNvPr>
          <p:cNvSpPr>
            <a:spLocks noGrp="1"/>
          </p:cNvSpPr>
          <p:nvPr>
            <p:ph type="pic" sz="quarter" idx="12" hasCustomPrompt="1"/>
          </p:nvPr>
        </p:nvSpPr>
        <p:spPr>
          <a:xfrm>
            <a:off x="2038350" y="0"/>
            <a:ext cx="4057650" cy="6858000"/>
          </a:xfrm>
          <a:prstGeom prst="rect">
            <a:avLst/>
          </a:prstGeom>
          <a:solidFill>
            <a:schemeClr val="bg1">
              <a:lumMod val="95000"/>
            </a:schemeClr>
          </a:solidFill>
          <a:effectLst/>
        </p:spPr>
        <p:txBody>
          <a:bodyPr wrap="square" anchor="ctr">
            <a:noAutofit/>
          </a:bodyPr>
          <a:lstStyle>
            <a:lvl1pPr marL="0" marR="0" indent="0" algn="ctr" defTabSz="914400" rtl="0" eaLnBrk="1" fontAlgn="auto" latinLnBrk="1" hangingPunct="1">
              <a:lnSpc>
                <a:spcPct val="90000"/>
              </a:lnSpc>
              <a:spcBef>
                <a:spcPts val="1000"/>
              </a:spcBef>
              <a:spcAft>
                <a:spcPts val="0"/>
              </a:spcAft>
              <a:buClrTx/>
              <a:buSzTx/>
              <a:buFontTx/>
              <a:buNone/>
              <a:tabLst/>
              <a:defRPr sz="1200"/>
            </a:lvl1pPr>
          </a:lstStyle>
          <a:p>
            <a:r>
              <a:rPr lang="en-US" altLang="ko-KR" dirty="0"/>
              <a:t>Your Picture Here</a:t>
            </a:r>
            <a:endParaRPr lang="ko-KR" altLang="en-US" dirty="0"/>
          </a:p>
        </p:txBody>
      </p:sp>
      <p:sp>
        <p:nvSpPr>
          <p:cNvPr id="3" name="직사각형 2">
            <a:extLst>
              <a:ext uri="{FF2B5EF4-FFF2-40B4-BE49-F238E27FC236}">
                <a16:creationId xmlns:a16="http://schemas.microsoft.com/office/drawing/2014/main" id="{4DAB0763-12DF-41B9-B692-22FB8DB24B15}"/>
              </a:ext>
            </a:extLst>
          </p:cNvPr>
          <p:cNvSpPr/>
          <p:nvPr userDrawn="1"/>
        </p:nvSpPr>
        <p:spPr>
          <a:xfrm>
            <a:off x="0" y="0"/>
            <a:ext cx="203835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424900491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Cover slide layout">
    <p:bg>
      <p:bgPr>
        <a:solidFill>
          <a:schemeClr val="accent1">
            <a:lumMod val="50000"/>
          </a:schemeClr>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217E40D-B216-4710-BD18-207E86DC4C8E}"/>
              </a:ext>
            </a:extLst>
          </p:cNvPr>
          <p:cNvPicPr>
            <a:picLocks noChangeAspect="1"/>
          </p:cNvPicPr>
          <p:nvPr userDrawn="1"/>
        </p:nvPicPr>
        <p:blipFill>
          <a:blip r:embed="rId2">
            <a:alphaModFix amt="20000"/>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tretch>
            <a:fillRect/>
          </a:stretch>
        </p:blipFill>
        <p:spPr>
          <a:xfrm>
            <a:off x="400333" y="-299340"/>
            <a:ext cx="11391334" cy="7456680"/>
          </a:xfrm>
          <a:prstGeom prst="rect">
            <a:avLst/>
          </a:prstGeom>
        </p:spPr>
      </p:pic>
    </p:spTree>
    <p:extLst>
      <p:ext uri="{BB962C8B-B14F-4D97-AF65-F5344CB8AC3E}">
        <p14:creationId xmlns:p14="http://schemas.microsoft.com/office/powerpoint/2010/main" val="134600941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28_Images &amp; Contents Layout">
    <p:spTree>
      <p:nvGrpSpPr>
        <p:cNvPr id="1" name=""/>
        <p:cNvGrpSpPr/>
        <p:nvPr/>
      </p:nvGrpSpPr>
      <p:grpSpPr>
        <a:xfrm>
          <a:off x="0" y="0"/>
          <a:ext cx="0" cy="0"/>
          <a:chOff x="0" y="0"/>
          <a:chExt cx="0" cy="0"/>
        </a:xfrm>
      </p:grpSpPr>
      <p:sp>
        <p:nvSpPr>
          <p:cNvPr id="2" name="Picture Placeholder 2"/>
          <p:cNvSpPr>
            <a:spLocks noGrp="1"/>
          </p:cNvSpPr>
          <p:nvPr>
            <p:ph type="pic" idx="13" hasCustomPrompt="1"/>
          </p:nvPr>
        </p:nvSpPr>
        <p:spPr>
          <a:xfrm>
            <a:off x="661852" y="653142"/>
            <a:ext cx="4454434" cy="1692000"/>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latin typeface="+mn-lt"/>
                <a:cs typeface="Arial" panose="020B0604020202090204"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3" name="Picture Placeholder 2"/>
          <p:cNvSpPr>
            <a:spLocks noGrp="1"/>
          </p:cNvSpPr>
          <p:nvPr>
            <p:ph type="pic" idx="14" hasCustomPrompt="1"/>
          </p:nvPr>
        </p:nvSpPr>
        <p:spPr>
          <a:xfrm>
            <a:off x="3705502" y="2576900"/>
            <a:ext cx="4454434" cy="1692000"/>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latin typeface="+mn-lt"/>
                <a:cs typeface="Arial" panose="020B0604020202090204"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and Send to Back</a:t>
            </a:r>
            <a:endParaRPr lang="ko-KR" altLang="en-US" dirty="0"/>
          </a:p>
        </p:txBody>
      </p:sp>
      <p:sp>
        <p:nvSpPr>
          <p:cNvPr id="4" name="Picture Placeholder 2"/>
          <p:cNvSpPr>
            <a:spLocks noGrp="1"/>
          </p:cNvSpPr>
          <p:nvPr>
            <p:ph type="pic" idx="15" hasCustomPrompt="1"/>
          </p:nvPr>
        </p:nvSpPr>
        <p:spPr>
          <a:xfrm>
            <a:off x="2183677" y="4500658"/>
            <a:ext cx="4454434" cy="1692000"/>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latin typeface="+mn-lt"/>
                <a:cs typeface="Arial" panose="020B0604020202090204"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30348778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5077366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00"/>
        <p:cNvGrpSpPr/>
        <p:nvPr/>
      </p:nvGrpSpPr>
      <p:grpSpPr>
        <a:xfrm>
          <a:off x="0" y="0"/>
          <a:ext cx="0" cy="0"/>
          <a:chOff x="0" y="0"/>
          <a:chExt cx="0" cy="0"/>
        </a:xfrm>
      </p:grpSpPr>
      <p:sp>
        <p:nvSpPr>
          <p:cNvPr id="101" name="Google Shape;101;p32"/>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23211617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368786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39143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61931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7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75764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045273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6_Style slide layout">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07361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Contents slide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35819275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45268"/>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4" r:id="rId9"/>
    <p:sldLayoutId id="2147483685" r:id="rId10"/>
    <p:sldLayoutId id="2147483686" r:id="rId11"/>
    <p:sldLayoutId id="2147483687" r:id="rId12"/>
    <p:sldLayoutId id="2147483688" r:id="rId13"/>
    <p:sldLayoutId id="2147483689" r:id="rId14"/>
    <p:sldLayoutId id="2147483690" r:id="rId15"/>
    <p:sldLayoutId id="2147483691" r:id="rId16"/>
    <p:sldLayoutId id="2147483692" r:id="rId17"/>
    <p:sldLayoutId id="2147483695" r:id="rId18"/>
    <p:sldLayoutId id="2147483696" r:id="rId19"/>
    <p:sldLayoutId id="2147483697" r:id="rId20"/>
  </p:sldLayoutIdLst>
  <p:txStyles>
    <p:titleStyle>
      <a:lvl1pPr algn="l" defTabSz="914423"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5" indent="-228605"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5" algn="l" defTabSz="914423" rtl="0" eaLnBrk="1" latinLnBrk="0" hangingPunct="1">
        <a:defRPr sz="1800" kern="1200">
          <a:solidFill>
            <a:schemeClr val="tx1"/>
          </a:solidFill>
          <a:latin typeface="+mn-lt"/>
          <a:ea typeface="+mn-ea"/>
          <a:cs typeface="+mn-cs"/>
        </a:defRPr>
      </a:lvl5pPr>
      <a:lvl6pPr marL="2286058"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slide" Target="slide12.xml"/><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slideLayout" Target="../slideLayouts/slideLayout19.xml"/><Relationship Id="rId1" Type="http://schemas.openxmlformats.org/officeDocument/2006/relationships/tags" Target="../tags/tag3.xml"/><Relationship Id="rId5" Type="http://schemas.openxmlformats.org/officeDocument/2006/relationships/slide" Target="slide12.xml"/><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 Id="rId5" Type="http://schemas.openxmlformats.org/officeDocument/2006/relationships/image" Target="../media/image28.png"/><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1.xml"/><Relationship Id="rId1" Type="http://schemas.openxmlformats.org/officeDocument/2006/relationships/tags" Target="../tags/tag4.xml"/><Relationship Id="rId5" Type="http://schemas.openxmlformats.org/officeDocument/2006/relationships/image" Target="../media/image29.png"/><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 Id="rId5" Type="http://schemas.openxmlformats.org/officeDocument/2006/relationships/image" Target="../media/image13.jpg"/><Relationship Id="rId4" Type="http://schemas.openxmlformats.org/officeDocument/2006/relationships/image" Target="../media/image12.png"/></Relationships>
</file>

<file path=ppt/slides/_rels/slide20.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6.xml"/><Relationship Id="rId1" Type="http://schemas.openxmlformats.org/officeDocument/2006/relationships/tags" Target="../tags/tag5.xml"/><Relationship Id="rId6" Type="http://schemas.openxmlformats.org/officeDocument/2006/relationships/image" Target="../media/image15.png"/><Relationship Id="rId5" Type="http://schemas.openxmlformats.org/officeDocument/2006/relationships/image" Target="../media/image30.png"/><Relationship Id="rId4" Type="http://schemas.openxmlformats.org/officeDocument/2006/relationships/image" Target="../media/image16.png"/></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Layout" Target="../slideLayouts/slideLayout1.xml"/><Relationship Id="rId1" Type="http://schemas.openxmlformats.org/officeDocument/2006/relationships/tags" Target="../tags/tag7.xml"/><Relationship Id="rId4" Type="http://schemas.openxmlformats.org/officeDocument/2006/relationships/image" Target="../media/image16.png"/></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chart" Target="../charts/chart5.xml"/><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2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chart" Target="../charts/chart7.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xml"/><Relationship Id="rId4" Type="http://schemas.openxmlformats.org/officeDocument/2006/relationships/image" Target="../media/image3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4.tiff"/><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slideLayout" Target="../slideLayouts/slideLayout20.xml"/><Relationship Id="rId1" Type="http://schemas.openxmlformats.org/officeDocument/2006/relationships/tags" Target="../tags/tag1.xml"/><Relationship Id="rId4" Type="http://schemas.openxmlformats.org/officeDocument/2006/relationships/image" Target="../media/image19.jpg"/></Relationships>
</file>

<file path=ppt/slides/_rels/slide9.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slideLayout" Target="../slideLayouts/slideLayout20.xml"/><Relationship Id="rId1" Type="http://schemas.openxmlformats.org/officeDocument/2006/relationships/tags" Target="../tags/tag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C221F751-3C5B-4561-AD14-8637C5B66736}"/>
              </a:ext>
            </a:extLst>
          </p:cNvPr>
          <p:cNvSpPr txBox="1"/>
          <p:nvPr/>
        </p:nvSpPr>
        <p:spPr>
          <a:xfrm>
            <a:off x="528905" y="2286927"/>
            <a:ext cx="6660056" cy="2862322"/>
          </a:xfrm>
          <a:prstGeom prst="rect">
            <a:avLst/>
          </a:prstGeom>
          <a:noFill/>
        </p:spPr>
        <p:txBody>
          <a:bodyPr wrap="square" rtlCol="0" anchor="ctr">
            <a:spAutoFit/>
          </a:bodyPr>
          <a:lstStyle/>
          <a:p>
            <a:r>
              <a:rPr lang="en-US" sz="6000" b="1" dirty="0">
                <a:solidFill>
                  <a:schemeClr val="bg1"/>
                </a:solidFill>
                <a:cs typeface="Arial" pitchFamily="34" charset="0"/>
              </a:rPr>
              <a:t>Lead &amp; </a:t>
            </a:r>
          </a:p>
          <a:p>
            <a:r>
              <a:rPr lang="en-US" sz="6000" b="1" dirty="0">
                <a:solidFill>
                  <a:schemeClr val="bg1"/>
                </a:solidFill>
                <a:cs typeface="Arial" pitchFamily="34" charset="0"/>
              </a:rPr>
              <a:t>Opportunity </a:t>
            </a:r>
          </a:p>
          <a:p>
            <a:r>
              <a:rPr lang="en-US" sz="6000" b="1" dirty="0">
                <a:solidFill>
                  <a:schemeClr val="bg1"/>
                </a:solidFill>
                <a:cs typeface="Arial" pitchFamily="34" charset="0"/>
              </a:rPr>
              <a:t>Scoring</a:t>
            </a:r>
            <a:endParaRPr lang="ko-KR" altLang="en-US" sz="6000" b="1" dirty="0">
              <a:solidFill>
                <a:schemeClr val="bg1"/>
              </a:solidFill>
              <a:cs typeface="Arial" pitchFamily="34" charset="0"/>
            </a:endParaRPr>
          </a:p>
        </p:txBody>
      </p:sp>
      <p:pic>
        <p:nvPicPr>
          <p:cNvPr id="8" name="图片 7" descr="A close up of a logo&#10;&#10;Description automatically generated">
            <a:extLst>
              <a:ext uri="{FF2B5EF4-FFF2-40B4-BE49-F238E27FC236}">
                <a16:creationId xmlns:a16="http://schemas.microsoft.com/office/drawing/2014/main" id="{08B0D4C7-8028-8B43-8ECF-73881C9DBD4D}"/>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6342645" y="1708751"/>
            <a:ext cx="3415413" cy="3442670"/>
          </a:xfrm>
          <a:prstGeom prst="rect">
            <a:avLst/>
          </a:prstGeom>
          <a:noFill/>
          <a:ln>
            <a:noFill/>
          </a:ln>
        </p:spPr>
      </p:pic>
    </p:spTree>
    <p:extLst>
      <p:ext uri="{BB962C8B-B14F-4D97-AF65-F5344CB8AC3E}">
        <p14:creationId xmlns:p14="http://schemas.microsoft.com/office/powerpoint/2010/main" val="37219144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bar chart&#10;&#10;Description automatically generated">
            <a:extLst>
              <a:ext uri="{FF2B5EF4-FFF2-40B4-BE49-F238E27FC236}">
                <a16:creationId xmlns:a16="http://schemas.microsoft.com/office/drawing/2014/main" id="{4F179B93-2F6F-D449-B396-0A52404D83F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42610"/>
            <a:ext cx="12192000" cy="5715580"/>
          </a:xfrm>
          <a:prstGeom prst="rect">
            <a:avLst/>
          </a:prstGeom>
        </p:spPr>
      </p:pic>
    </p:spTree>
    <p:extLst>
      <p:ext uri="{BB962C8B-B14F-4D97-AF65-F5344CB8AC3E}">
        <p14:creationId xmlns:p14="http://schemas.microsoft.com/office/powerpoint/2010/main" val="25121556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val 12">
            <a:hlinkClick r:id="rId2" action="ppaction://hlinksldjump"/>
            <a:extLst>
              <a:ext uri="{FF2B5EF4-FFF2-40B4-BE49-F238E27FC236}">
                <a16:creationId xmlns:a16="http://schemas.microsoft.com/office/drawing/2014/main" id="{75F251BA-D4CB-AD46-9AFB-05E052A8E0FA}"/>
              </a:ext>
            </a:extLst>
          </p:cNvPr>
          <p:cNvSpPr/>
          <p:nvPr/>
        </p:nvSpPr>
        <p:spPr>
          <a:xfrm>
            <a:off x="6579220" y="2341756"/>
            <a:ext cx="3756294" cy="3857473"/>
          </a:xfrm>
          <a:prstGeom prst="ellipse">
            <a:avLst/>
          </a:prstGeom>
          <a:solidFill>
            <a:schemeClr val="bg1"/>
          </a:solidFill>
          <a:ln w="28575" cmpd="sng">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descr="Chart, bar chart&#10;&#10;Description automatically generated">
            <a:extLst>
              <a:ext uri="{FF2B5EF4-FFF2-40B4-BE49-F238E27FC236}">
                <a16:creationId xmlns:a16="http://schemas.microsoft.com/office/drawing/2014/main" id="{02063BF5-2078-AA42-9AC4-23961A9743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49975"/>
            <a:ext cx="12192000" cy="2783562"/>
          </a:xfrm>
          <a:prstGeom prst="rect">
            <a:avLst/>
          </a:prstGeom>
        </p:spPr>
      </p:pic>
      <p:sp>
        <p:nvSpPr>
          <p:cNvPr id="3" name="TextBox 2">
            <a:extLst>
              <a:ext uri="{FF2B5EF4-FFF2-40B4-BE49-F238E27FC236}">
                <a16:creationId xmlns:a16="http://schemas.microsoft.com/office/drawing/2014/main" id="{B9B38392-7FF2-F24D-AAC7-22E9417F839B}"/>
              </a:ext>
            </a:extLst>
          </p:cNvPr>
          <p:cNvSpPr txBox="1"/>
          <p:nvPr/>
        </p:nvSpPr>
        <p:spPr>
          <a:xfrm>
            <a:off x="2274570" y="468630"/>
            <a:ext cx="1313245" cy="369332"/>
          </a:xfrm>
          <a:prstGeom prst="rect">
            <a:avLst/>
          </a:prstGeom>
          <a:noFill/>
        </p:spPr>
        <p:txBody>
          <a:bodyPr wrap="none" rtlCol="0">
            <a:spAutoFit/>
          </a:bodyPr>
          <a:lstStyle/>
          <a:p>
            <a:r>
              <a:rPr lang="en-US" dirty="0"/>
              <a:t>Graph Title</a:t>
            </a:r>
          </a:p>
        </p:txBody>
      </p:sp>
    </p:spTree>
    <p:extLst>
      <p:ext uri="{BB962C8B-B14F-4D97-AF65-F5344CB8AC3E}">
        <p14:creationId xmlns:p14="http://schemas.microsoft.com/office/powerpoint/2010/main" val="41584021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形 3"/>
          <p:cNvPicPr>
            <a:picLocks noChangeAspect="1"/>
          </p:cNvPicPr>
          <p:nvPr>
            <p:custDataLst>
              <p:tags r:id="rId1"/>
            </p:custDataLst>
          </p:nvPr>
        </p:nvPicPr>
        <p:blipFill>
          <a:blip r:embed="rId3"/>
          <a:stretch>
            <a:fillRect/>
          </a:stretch>
        </p:blipFill>
        <p:spPr>
          <a:xfrm rot="10800000">
            <a:off x="11958320" y="5361305"/>
            <a:ext cx="610870" cy="524510"/>
          </a:xfrm>
          <a:prstGeom prst="rect">
            <a:avLst/>
          </a:prstGeom>
        </p:spPr>
      </p:pic>
      <p:pic>
        <p:nvPicPr>
          <p:cNvPr id="12" name="Picture Placeholder 11">
            <a:extLst>
              <a:ext uri="{FF2B5EF4-FFF2-40B4-BE49-F238E27FC236}">
                <a16:creationId xmlns:a16="http://schemas.microsoft.com/office/drawing/2014/main" id="{3740BADF-18BB-E744-BD52-EDF9D83CFF48}"/>
              </a:ext>
            </a:extLst>
          </p:cNvPr>
          <p:cNvPicPr>
            <a:picLocks noGrp="1" noChangeAspect="1"/>
          </p:cNvPicPr>
          <p:nvPr>
            <p:ph type="pic" idx="14"/>
          </p:nvPr>
        </p:nvPicPr>
        <p:blipFill>
          <a:blip r:embed="rId4">
            <a:extLst>
              <a:ext uri="{28A0092B-C50C-407E-A947-70E740481C1C}">
                <a14:useLocalDpi xmlns:a14="http://schemas.microsoft.com/office/drawing/2010/main" val="0"/>
              </a:ext>
            </a:extLst>
          </a:blip>
          <a:srcRect t="845" b="845"/>
          <a:stretch/>
        </p:blipFill>
        <p:spPr>
          <a:xfrm>
            <a:off x="233679" y="650960"/>
            <a:ext cx="11660145" cy="5645425"/>
          </a:xfrm>
        </p:spPr>
      </p:pic>
      <p:sp>
        <p:nvSpPr>
          <p:cNvPr id="17" name="Oval 16">
            <a:hlinkClick r:id="rId5" action="ppaction://hlinksldjump"/>
            <a:extLst>
              <a:ext uri="{FF2B5EF4-FFF2-40B4-BE49-F238E27FC236}">
                <a16:creationId xmlns:a16="http://schemas.microsoft.com/office/drawing/2014/main" id="{983D1861-B6D1-4242-BB5A-F673F474A0BF}"/>
              </a:ext>
            </a:extLst>
          </p:cNvPr>
          <p:cNvSpPr/>
          <p:nvPr/>
        </p:nvSpPr>
        <p:spPr>
          <a:xfrm>
            <a:off x="233679" y="68228"/>
            <a:ext cx="6790856" cy="3911683"/>
          </a:xfrm>
          <a:prstGeom prst="ellipse">
            <a:avLst/>
          </a:prstGeom>
          <a:noFill/>
          <a:ln w="28575" cmpd="sng">
            <a:solidFill>
              <a:schemeClr val="accent4">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8" name="Oval 17">
            <a:hlinkClick r:id="rId5" action="ppaction://hlinksldjump"/>
            <a:extLst>
              <a:ext uri="{FF2B5EF4-FFF2-40B4-BE49-F238E27FC236}">
                <a16:creationId xmlns:a16="http://schemas.microsoft.com/office/drawing/2014/main" id="{930A85FF-0389-E246-9FC6-1ABC5982BD22}"/>
              </a:ext>
            </a:extLst>
          </p:cNvPr>
          <p:cNvSpPr/>
          <p:nvPr/>
        </p:nvSpPr>
        <p:spPr>
          <a:xfrm>
            <a:off x="2525944" y="4667058"/>
            <a:ext cx="4498591" cy="1932406"/>
          </a:xfrm>
          <a:prstGeom prst="ellipse">
            <a:avLst/>
          </a:prstGeom>
          <a:noFill/>
          <a:ln w="28575" cmpd="sng">
            <a:solidFill>
              <a:schemeClr val="accent4">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hlinkClick r:id="rId5" action="ppaction://hlinksldjump"/>
            <a:extLst>
              <a:ext uri="{FF2B5EF4-FFF2-40B4-BE49-F238E27FC236}">
                <a16:creationId xmlns:a16="http://schemas.microsoft.com/office/drawing/2014/main" id="{9A0DB612-D279-B94F-ABDF-86CC197EA2A4}"/>
              </a:ext>
            </a:extLst>
          </p:cNvPr>
          <p:cNvSpPr/>
          <p:nvPr/>
        </p:nvSpPr>
        <p:spPr>
          <a:xfrm>
            <a:off x="6951002" y="606418"/>
            <a:ext cx="4731595" cy="6251582"/>
          </a:xfrm>
          <a:prstGeom prst="ellipse">
            <a:avLst/>
          </a:prstGeom>
          <a:noFill/>
          <a:ln w="28575" cmpd="sng">
            <a:solidFill>
              <a:schemeClr val="accent4">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42486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446663" y="879632"/>
            <a:ext cx="5794125" cy="923330"/>
          </a:xfrm>
          <a:prstGeom prst="rect">
            <a:avLst/>
          </a:prstGeom>
          <a:noFill/>
        </p:spPr>
        <p:txBody>
          <a:bodyPr wrap="square" rtlCol="0" anchor="ctr">
            <a:spAutoFit/>
          </a:bodyPr>
          <a:lstStyle/>
          <a:p>
            <a:r>
              <a:rPr lang="en-AU" sz="5400" dirty="0"/>
              <a:t>Added Features</a:t>
            </a:r>
            <a:endParaRPr lang="en-US" altLang="ko-KR" sz="5400" dirty="0">
              <a:solidFill>
                <a:schemeClr val="bg1"/>
              </a:solidFill>
              <a:cs typeface="Arial" pitchFamily="34" charset="0"/>
            </a:endParaRPr>
          </a:p>
        </p:txBody>
      </p:sp>
      <p:sp>
        <p:nvSpPr>
          <p:cNvPr id="10" name="TextBox 9">
            <a:extLst>
              <a:ext uri="{FF2B5EF4-FFF2-40B4-BE49-F238E27FC236}">
                <a16:creationId xmlns:a16="http://schemas.microsoft.com/office/drawing/2014/main" id="{80D740BF-8CE8-E84C-A528-3C6D1F5A2851}"/>
              </a:ext>
            </a:extLst>
          </p:cNvPr>
          <p:cNvSpPr txBox="1"/>
          <p:nvPr/>
        </p:nvSpPr>
        <p:spPr>
          <a:xfrm>
            <a:off x="857250" y="3013501"/>
            <a:ext cx="3543300" cy="2585323"/>
          </a:xfrm>
          <a:prstGeom prst="rect">
            <a:avLst/>
          </a:prstGeom>
          <a:noFill/>
        </p:spPr>
        <p:txBody>
          <a:bodyPr wrap="square" rtlCol="0">
            <a:spAutoFit/>
          </a:bodyPr>
          <a:lstStyle/>
          <a:p>
            <a:r>
              <a:rPr lang="en-US" dirty="0"/>
              <a:t>Our own added features:</a:t>
            </a:r>
          </a:p>
          <a:p>
            <a:pPr marL="285750" indent="-285750">
              <a:buFont typeface="Arial" panose="020B0604020202020204" pitchFamily="34" charset="0"/>
              <a:buChar char="•"/>
            </a:pPr>
            <a:r>
              <a:rPr lang="en-US" dirty="0"/>
              <a:t>RN</a:t>
            </a:r>
          </a:p>
          <a:p>
            <a:pPr marL="285750" indent="-285750">
              <a:buFont typeface="Arial" panose="020B0604020202020204" pitchFamily="34" charset="0"/>
              <a:buChar char="•"/>
            </a:pPr>
            <a:r>
              <a:rPr lang="en-US" dirty="0" err="1"/>
              <a:t>F_won_before</a:t>
            </a:r>
            <a:endParaRPr lang="en-US" dirty="0"/>
          </a:p>
          <a:p>
            <a:pPr marL="285750" indent="-285750">
              <a:buFont typeface="Arial" panose="020B0604020202020204" pitchFamily="34" charset="0"/>
              <a:buChar char="•"/>
            </a:pPr>
            <a:r>
              <a:rPr lang="en-US" dirty="0"/>
              <a:t>Days</a:t>
            </a:r>
          </a:p>
          <a:p>
            <a:pPr marL="285750" indent="-285750">
              <a:buFont typeface="Arial" panose="020B0604020202020204" pitchFamily="34" charset="0"/>
              <a:buChar char="•"/>
            </a:pPr>
            <a:endParaRPr lang="en-US" dirty="0"/>
          </a:p>
          <a:p>
            <a:r>
              <a:rPr lang="en-US" dirty="0"/>
              <a:t>Cross features:</a:t>
            </a:r>
          </a:p>
          <a:p>
            <a:pPr marL="285750" indent="-285750">
              <a:buFont typeface="Arial" panose="020B0604020202020204" pitchFamily="34" charset="0"/>
              <a:buChar char="•"/>
            </a:pPr>
            <a:r>
              <a:rPr lang="en-US" dirty="0" err="1"/>
              <a:t>Oppo_industry</a:t>
            </a:r>
            <a:endParaRPr lang="en-US" dirty="0"/>
          </a:p>
          <a:p>
            <a:pPr marL="285750" indent="-285750">
              <a:buFont typeface="Arial" panose="020B0604020202020204" pitchFamily="34" charset="0"/>
              <a:buChar char="•"/>
            </a:pPr>
            <a:r>
              <a:rPr lang="en-US" dirty="0" err="1"/>
              <a:t>Fac_oppo</a:t>
            </a:r>
            <a:endParaRPr lang="en-US" dirty="0"/>
          </a:p>
          <a:p>
            <a:pPr marL="285750" indent="-285750">
              <a:buFont typeface="Arial" panose="020B0604020202020204" pitchFamily="34" charset="0"/>
              <a:buChar char="•"/>
            </a:pPr>
            <a:r>
              <a:rPr lang="en-US" dirty="0" err="1"/>
              <a:t>Oppo_busi</a:t>
            </a:r>
            <a:endParaRPr lang="en-US" dirty="0"/>
          </a:p>
        </p:txBody>
      </p:sp>
      <p:sp>
        <p:nvSpPr>
          <p:cNvPr id="13" name="TextBox 12">
            <a:extLst>
              <a:ext uri="{FF2B5EF4-FFF2-40B4-BE49-F238E27FC236}">
                <a16:creationId xmlns:a16="http://schemas.microsoft.com/office/drawing/2014/main" id="{94292674-8714-6449-B1F7-CC9069D68B02}"/>
              </a:ext>
            </a:extLst>
          </p:cNvPr>
          <p:cNvSpPr txBox="1"/>
          <p:nvPr/>
        </p:nvSpPr>
        <p:spPr>
          <a:xfrm>
            <a:off x="4684817" y="3429000"/>
            <a:ext cx="7507183" cy="1754326"/>
          </a:xfrm>
          <a:prstGeom prst="rect">
            <a:avLst/>
          </a:prstGeom>
          <a:noFill/>
        </p:spPr>
        <p:txBody>
          <a:bodyPr wrap="none" rtlCol="0">
            <a:spAutoFit/>
          </a:bodyPr>
          <a:lstStyle/>
          <a:p>
            <a:r>
              <a:rPr lang="en-US" dirty="0"/>
              <a:t>We created these features because we think it’s important.</a:t>
            </a:r>
          </a:p>
          <a:p>
            <a:r>
              <a:rPr lang="en-US" dirty="0"/>
              <a:t>(Plot them)</a:t>
            </a:r>
          </a:p>
          <a:p>
            <a:endParaRPr lang="en-US" dirty="0"/>
          </a:p>
          <a:p>
            <a:r>
              <a:rPr lang="en-US" dirty="0"/>
              <a:t>We also crossed the features mentioned before to explore non-linearity.</a:t>
            </a:r>
          </a:p>
          <a:p>
            <a:endParaRPr lang="en-US" dirty="0"/>
          </a:p>
          <a:p>
            <a:r>
              <a:rPr lang="en-US" dirty="0"/>
              <a:t>These features were validated in our classification models later on. </a:t>
            </a:r>
          </a:p>
        </p:txBody>
      </p:sp>
    </p:spTree>
    <p:extLst>
      <p:ext uri="{BB962C8B-B14F-4D97-AF65-F5344CB8AC3E}">
        <p14:creationId xmlns:p14="http://schemas.microsoft.com/office/powerpoint/2010/main" val="8826994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446663" y="879632"/>
            <a:ext cx="5794125" cy="923330"/>
          </a:xfrm>
          <a:prstGeom prst="rect">
            <a:avLst/>
          </a:prstGeom>
          <a:noFill/>
        </p:spPr>
        <p:txBody>
          <a:bodyPr wrap="square" rtlCol="0" anchor="ctr">
            <a:spAutoFit/>
          </a:bodyPr>
          <a:lstStyle/>
          <a:p>
            <a:r>
              <a:rPr lang="en-AU" sz="5400" dirty="0"/>
              <a:t>Balancing Data</a:t>
            </a:r>
            <a:endParaRPr lang="en-US" altLang="ko-KR" sz="5400" dirty="0">
              <a:solidFill>
                <a:schemeClr val="bg1"/>
              </a:solidFill>
              <a:cs typeface="Arial" pitchFamily="34" charset="0"/>
            </a:endParaRPr>
          </a:p>
        </p:txBody>
      </p:sp>
      <p:graphicFrame>
        <p:nvGraphicFramePr>
          <p:cNvPr id="28" name="Chart 27">
            <a:extLst>
              <a:ext uri="{FF2B5EF4-FFF2-40B4-BE49-F238E27FC236}">
                <a16:creationId xmlns:a16="http://schemas.microsoft.com/office/drawing/2014/main" id="{785C5620-74C4-9C49-A53D-6A97C0150196}"/>
              </a:ext>
            </a:extLst>
          </p:cNvPr>
          <p:cNvGraphicFramePr/>
          <p:nvPr>
            <p:extLst>
              <p:ext uri="{D42A27DB-BD31-4B8C-83A1-F6EECF244321}">
                <p14:modId xmlns:p14="http://schemas.microsoft.com/office/powerpoint/2010/main" val="2395102787"/>
              </p:ext>
            </p:extLst>
          </p:nvPr>
        </p:nvGraphicFramePr>
        <p:xfrm>
          <a:off x="4599184" y="2994660"/>
          <a:ext cx="3278735" cy="326898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7" name="Chart 16">
            <a:extLst>
              <a:ext uri="{FF2B5EF4-FFF2-40B4-BE49-F238E27FC236}">
                <a16:creationId xmlns:a16="http://schemas.microsoft.com/office/drawing/2014/main" id="{1939253D-8257-E340-83D0-E5F89997AF12}"/>
              </a:ext>
            </a:extLst>
          </p:cNvPr>
          <p:cNvGraphicFramePr/>
          <p:nvPr>
            <p:extLst>
              <p:ext uri="{D42A27DB-BD31-4B8C-83A1-F6EECF244321}">
                <p14:modId xmlns:p14="http://schemas.microsoft.com/office/powerpoint/2010/main" val="3990102334"/>
              </p:ext>
            </p:extLst>
          </p:nvPr>
        </p:nvGraphicFramePr>
        <p:xfrm>
          <a:off x="377190" y="2994660"/>
          <a:ext cx="3278735" cy="3268980"/>
        </p:xfrm>
        <a:graphic>
          <a:graphicData uri="http://schemas.openxmlformats.org/drawingml/2006/chart">
            <c:chart xmlns:c="http://schemas.openxmlformats.org/drawingml/2006/chart" xmlns:r="http://schemas.openxmlformats.org/officeDocument/2006/relationships" r:id="rId3"/>
          </a:graphicData>
        </a:graphic>
      </p:graphicFrame>
      <p:sp>
        <p:nvSpPr>
          <p:cNvPr id="10" name="Right Arrow 9">
            <a:extLst>
              <a:ext uri="{FF2B5EF4-FFF2-40B4-BE49-F238E27FC236}">
                <a16:creationId xmlns:a16="http://schemas.microsoft.com/office/drawing/2014/main" id="{481206DF-AE72-B14F-A528-BBAB4F40557C}"/>
              </a:ext>
            </a:extLst>
          </p:cNvPr>
          <p:cNvSpPr/>
          <p:nvPr/>
        </p:nvSpPr>
        <p:spPr>
          <a:xfrm>
            <a:off x="3752295" y="4315035"/>
            <a:ext cx="750519" cy="502276"/>
          </a:xfrm>
          <a:prstGeom prst="rightArrow">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524049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8" grpId="0">
        <p:bldAsOne/>
      </p:bldGraphic>
      <p:bldP spid="10"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446663" y="464134"/>
            <a:ext cx="5794125" cy="1754326"/>
          </a:xfrm>
          <a:prstGeom prst="rect">
            <a:avLst/>
          </a:prstGeom>
          <a:noFill/>
        </p:spPr>
        <p:txBody>
          <a:bodyPr wrap="square" rtlCol="0" anchor="ctr">
            <a:spAutoFit/>
          </a:bodyPr>
          <a:lstStyle/>
          <a:p>
            <a:r>
              <a:rPr lang="en-US" altLang="ko-KR" sz="5400" dirty="0">
                <a:solidFill>
                  <a:schemeClr val="bg1"/>
                </a:solidFill>
                <a:cs typeface="Arial" pitchFamily="34" charset="0"/>
              </a:rPr>
              <a:t>Classification Models</a:t>
            </a:r>
          </a:p>
        </p:txBody>
      </p:sp>
      <p:grpSp>
        <p:nvGrpSpPr>
          <p:cNvPr id="20" name="Group 19">
            <a:extLst>
              <a:ext uri="{FF2B5EF4-FFF2-40B4-BE49-F238E27FC236}">
                <a16:creationId xmlns:a16="http://schemas.microsoft.com/office/drawing/2014/main" id="{26576556-320B-654F-9F5C-7EA58B0E74E5}"/>
              </a:ext>
            </a:extLst>
          </p:cNvPr>
          <p:cNvGrpSpPr/>
          <p:nvPr/>
        </p:nvGrpSpPr>
        <p:grpSpPr>
          <a:xfrm>
            <a:off x="563886" y="2864196"/>
            <a:ext cx="8066485" cy="2604449"/>
            <a:chOff x="1032934" y="3149601"/>
            <a:chExt cx="8032046" cy="2604449"/>
          </a:xfrm>
        </p:grpSpPr>
        <p:sp>
          <p:nvSpPr>
            <p:cNvPr id="5" name="Rectangle 4">
              <a:extLst>
                <a:ext uri="{FF2B5EF4-FFF2-40B4-BE49-F238E27FC236}">
                  <a16:creationId xmlns:a16="http://schemas.microsoft.com/office/drawing/2014/main" id="{F7BD1BA9-F1D1-8C44-A1C4-00C39FCDA99D}"/>
                </a:ext>
              </a:extLst>
            </p:cNvPr>
            <p:cNvSpPr/>
            <p:nvPr/>
          </p:nvSpPr>
          <p:spPr>
            <a:xfrm>
              <a:off x="3784016" y="3826112"/>
              <a:ext cx="2950908" cy="118533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Binary Classification Model</a:t>
              </a:r>
            </a:p>
          </p:txBody>
        </p:sp>
        <p:sp>
          <p:nvSpPr>
            <p:cNvPr id="7" name="Rectangle 6">
              <a:extLst>
                <a:ext uri="{FF2B5EF4-FFF2-40B4-BE49-F238E27FC236}">
                  <a16:creationId xmlns:a16="http://schemas.microsoft.com/office/drawing/2014/main" id="{DF233657-FF86-8D47-BBF9-CBFD762BF09E}"/>
                </a:ext>
              </a:extLst>
            </p:cNvPr>
            <p:cNvSpPr/>
            <p:nvPr/>
          </p:nvSpPr>
          <p:spPr>
            <a:xfrm>
              <a:off x="7320845" y="3149601"/>
              <a:ext cx="1744135" cy="971562"/>
            </a:xfrm>
            <a:prstGeom prst="rect">
              <a:avLst/>
            </a:prstGeom>
            <a:ln w="38100"/>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Successful</a:t>
              </a:r>
            </a:p>
            <a:p>
              <a:pPr algn="ctr"/>
              <a:r>
                <a:rPr lang="en-US" dirty="0"/>
                <a:t>(Positive)</a:t>
              </a:r>
            </a:p>
          </p:txBody>
        </p:sp>
        <p:sp>
          <p:nvSpPr>
            <p:cNvPr id="8" name="Rectangle 7">
              <a:extLst>
                <a:ext uri="{FF2B5EF4-FFF2-40B4-BE49-F238E27FC236}">
                  <a16:creationId xmlns:a16="http://schemas.microsoft.com/office/drawing/2014/main" id="{CE106EF0-00F2-A843-8BCC-AF44147D141A}"/>
                </a:ext>
              </a:extLst>
            </p:cNvPr>
            <p:cNvSpPr/>
            <p:nvPr/>
          </p:nvSpPr>
          <p:spPr>
            <a:xfrm>
              <a:off x="7305581" y="4839650"/>
              <a:ext cx="1744135" cy="914400"/>
            </a:xfrm>
            <a:prstGeom prst="rect">
              <a:avLst/>
            </a:prstGeom>
            <a:ln w="38100"/>
          </p:spPr>
          <p:style>
            <a:lnRef idx="2">
              <a:schemeClr val="accent1"/>
            </a:lnRef>
            <a:fillRef idx="1">
              <a:schemeClr val="lt1"/>
            </a:fillRef>
            <a:effectRef idx="0">
              <a:schemeClr val="accent1"/>
            </a:effectRef>
            <a:fontRef idx="minor">
              <a:schemeClr val="dk1"/>
            </a:fontRef>
          </p:style>
          <p:txBody>
            <a:bodyPr rtlCol="0" anchor="ctr" anchorCtr="0"/>
            <a:lstStyle/>
            <a:p>
              <a:pPr algn="ctr"/>
              <a:r>
                <a:rPr lang="en-US" dirty="0"/>
                <a:t>Unsuccessful</a:t>
              </a:r>
            </a:p>
            <a:p>
              <a:pPr algn="ctr"/>
              <a:r>
                <a:rPr lang="en-US" dirty="0"/>
                <a:t>(Negative)</a:t>
              </a:r>
            </a:p>
          </p:txBody>
        </p:sp>
        <p:sp>
          <p:nvSpPr>
            <p:cNvPr id="9" name="Oval 8">
              <a:extLst>
                <a:ext uri="{FF2B5EF4-FFF2-40B4-BE49-F238E27FC236}">
                  <a16:creationId xmlns:a16="http://schemas.microsoft.com/office/drawing/2014/main" id="{732B507C-57CB-2042-B4F5-4C119F5B1C43}"/>
                </a:ext>
              </a:extLst>
            </p:cNvPr>
            <p:cNvSpPr/>
            <p:nvPr/>
          </p:nvSpPr>
          <p:spPr>
            <a:xfrm>
              <a:off x="1032934" y="3398955"/>
              <a:ext cx="2195688" cy="2039645"/>
            </a:xfrm>
            <a:prstGeom prst="ellipse">
              <a:avLst/>
            </a:prstGeom>
            <a:ln w="38100"/>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Population of Opportunities</a:t>
              </a:r>
            </a:p>
          </p:txBody>
        </p:sp>
        <p:cxnSp>
          <p:nvCxnSpPr>
            <p:cNvPr id="11" name="Straight Arrow Connector 10">
              <a:extLst>
                <a:ext uri="{FF2B5EF4-FFF2-40B4-BE49-F238E27FC236}">
                  <a16:creationId xmlns:a16="http://schemas.microsoft.com/office/drawing/2014/main" id="{9DB3AF68-D74F-414C-B8C9-0707B500B390}"/>
                </a:ext>
              </a:extLst>
            </p:cNvPr>
            <p:cNvCxnSpPr>
              <a:cxnSpLocks/>
              <a:stCxn id="5" idx="3"/>
              <a:endCxn id="7" idx="1"/>
            </p:cNvCxnSpPr>
            <p:nvPr/>
          </p:nvCxnSpPr>
          <p:spPr>
            <a:xfrm flipV="1">
              <a:off x="6734924" y="3635382"/>
              <a:ext cx="585921" cy="78339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0BBF2290-CE2A-0F49-9C72-B6BE2CE069C4}"/>
                </a:ext>
              </a:extLst>
            </p:cNvPr>
            <p:cNvCxnSpPr>
              <a:cxnSpLocks/>
              <a:stCxn id="5" idx="3"/>
              <a:endCxn id="8" idx="1"/>
            </p:cNvCxnSpPr>
            <p:nvPr/>
          </p:nvCxnSpPr>
          <p:spPr>
            <a:xfrm>
              <a:off x="6734924" y="4418779"/>
              <a:ext cx="570657" cy="87807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74BEE3DE-5E5B-AA44-9847-C88718358E09}"/>
                </a:ext>
              </a:extLst>
            </p:cNvPr>
            <p:cNvCxnSpPr>
              <a:cxnSpLocks/>
              <a:stCxn id="9" idx="6"/>
              <a:endCxn id="5" idx="1"/>
            </p:cNvCxnSpPr>
            <p:nvPr/>
          </p:nvCxnSpPr>
          <p:spPr>
            <a:xfrm>
              <a:off x="3228622" y="4418778"/>
              <a:ext cx="555394" cy="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sp>
        <p:nvSpPr>
          <p:cNvPr id="21" name="TextBox 20">
            <a:extLst>
              <a:ext uri="{FF2B5EF4-FFF2-40B4-BE49-F238E27FC236}">
                <a16:creationId xmlns:a16="http://schemas.microsoft.com/office/drawing/2014/main" id="{A2116C2A-B8D0-8A42-840F-2BF5FEDE06DE}"/>
              </a:ext>
            </a:extLst>
          </p:cNvPr>
          <p:cNvSpPr txBox="1"/>
          <p:nvPr/>
        </p:nvSpPr>
        <p:spPr>
          <a:xfrm>
            <a:off x="3264973" y="4972393"/>
            <a:ext cx="3050900" cy="1200329"/>
          </a:xfrm>
          <a:prstGeom prst="rect">
            <a:avLst/>
          </a:prstGeom>
          <a:noFill/>
        </p:spPr>
        <p:txBody>
          <a:bodyPr wrap="none" rtlCol="0">
            <a:spAutoFit/>
          </a:bodyPr>
          <a:lstStyle/>
          <a:p>
            <a:pPr marL="285750" indent="-285750">
              <a:buFont typeface="Arial" panose="020B0604020202020204" pitchFamily="34" charset="0"/>
              <a:buChar char="•"/>
            </a:pPr>
            <a:r>
              <a:rPr lang="en-US" dirty="0"/>
              <a:t>Logistic Regression</a:t>
            </a:r>
          </a:p>
          <a:p>
            <a:pPr marL="285750" indent="-285750">
              <a:buFont typeface="Arial" panose="020B0604020202020204" pitchFamily="34" charset="0"/>
              <a:buChar char="•"/>
            </a:pPr>
            <a:r>
              <a:rPr lang="en-AU" dirty="0"/>
              <a:t>Support Vector Machines</a:t>
            </a:r>
          </a:p>
          <a:p>
            <a:pPr marL="285750" indent="-285750">
              <a:buFont typeface="Arial" panose="020B0604020202020204" pitchFamily="34" charset="0"/>
              <a:buChar char="•"/>
            </a:pPr>
            <a:r>
              <a:rPr lang="en-US" dirty="0"/>
              <a:t>Random Forest</a:t>
            </a:r>
          </a:p>
          <a:p>
            <a:pPr marL="285750" indent="-285750">
              <a:buFont typeface="Arial" panose="020B0604020202020204" pitchFamily="34" charset="0"/>
              <a:buChar char="•"/>
            </a:pPr>
            <a:r>
              <a:rPr lang="en-US" dirty="0"/>
              <a:t>Deep Neural Network</a:t>
            </a:r>
          </a:p>
        </p:txBody>
      </p:sp>
    </p:spTree>
    <p:extLst>
      <p:ext uri="{BB962C8B-B14F-4D97-AF65-F5344CB8AC3E}">
        <p14:creationId xmlns:p14="http://schemas.microsoft.com/office/powerpoint/2010/main" val="4238027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446663" y="879632"/>
            <a:ext cx="5794125" cy="923330"/>
          </a:xfrm>
          <a:prstGeom prst="rect">
            <a:avLst/>
          </a:prstGeom>
          <a:noFill/>
        </p:spPr>
        <p:txBody>
          <a:bodyPr wrap="square" rtlCol="0" anchor="ctr">
            <a:spAutoFit/>
          </a:bodyPr>
          <a:lstStyle/>
          <a:p>
            <a:r>
              <a:rPr lang="en-AU" sz="5400" dirty="0"/>
              <a:t>Evaluation Metrics</a:t>
            </a:r>
            <a:endParaRPr lang="en-US" altLang="ko-KR" sz="5400" dirty="0">
              <a:solidFill>
                <a:schemeClr val="bg1"/>
              </a:solidFill>
              <a:cs typeface="Arial" pitchFamily="34" charset="0"/>
            </a:endParaRPr>
          </a:p>
        </p:txBody>
      </p:sp>
      <p:grpSp>
        <p:nvGrpSpPr>
          <p:cNvPr id="4" name="Group 3">
            <a:extLst>
              <a:ext uri="{FF2B5EF4-FFF2-40B4-BE49-F238E27FC236}">
                <a16:creationId xmlns:a16="http://schemas.microsoft.com/office/drawing/2014/main" id="{DD12C3E3-AB33-264B-9E0D-7D31AF490DB2}"/>
              </a:ext>
            </a:extLst>
          </p:cNvPr>
          <p:cNvGrpSpPr/>
          <p:nvPr/>
        </p:nvGrpSpPr>
        <p:grpSpPr>
          <a:xfrm>
            <a:off x="3725533" y="3381910"/>
            <a:ext cx="6786437" cy="2022265"/>
            <a:chOff x="3039733" y="4377023"/>
            <a:chExt cx="6786437" cy="2022265"/>
          </a:xfrm>
        </p:grpSpPr>
        <p:pic>
          <p:nvPicPr>
            <p:cNvPr id="3" name="Picture 2">
              <a:extLst>
                <a:ext uri="{FF2B5EF4-FFF2-40B4-BE49-F238E27FC236}">
                  <a16:creationId xmlns:a16="http://schemas.microsoft.com/office/drawing/2014/main" id="{79D7AC47-AD02-5B48-8968-1ECCFBBF8A3F}"/>
                </a:ext>
              </a:extLst>
            </p:cNvPr>
            <p:cNvPicPr>
              <a:picLocks noChangeAspect="1"/>
            </p:cNvPicPr>
            <p:nvPr/>
          </p:nvPicPr>
          <p:blipFill>
            <a:blip r:embed="rId2"/>
            <a:stretch>
              <a:fillRect/>
            </a:stretch>
          </p:blipFill>
          <p:spPr>
            <a:xfrm>
              <a:off x="6439678" y="4377023"/>
              <a:ext cx="3386492" cy="2022265"/>
            </a:xfrm>
            <a:prstGeom prst="rect">
              <a:avLst/>
            </a:prstGeom>
          </p:spPr>
        </p:pic>
        <p:pic>
          <p:nvPicPr>
            <p:cNvPr id="1026" name="Picture 2" descr="Tensorflow Precision / Recall / F1 score and Confusion matrix - Stack  Overflow">
              <a:extLst>
                <a:ext uri="{FF2B5EF4-FFF2-40B4-BE49-F238E27FC236}">
                  <a16:creationId xmlns:a16="http://schemas.microsoft.com/office/drawing/2014/main" id="{7B7C74DA-D0E5-D445-8E9F-1327B214377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7823"/>
            <a:stretch/>
          </p:blipFill>
          <p:spPr bwMode="auto">
            <a:xfrm>
              <a:off x="3039733" y="4617720"/>
              <a:ext cx="2607984" cy="1781568"/>
            </a:xfrm>
            <a:prstGeom prst="rect">
              <a:avLst/>
            </a:prstGeom>
            <a:noFill/>
            <a:extLst>
              <a:ext uri="{909E8E84-426E-40DD-AFC4-6F175D3DCCD1}">
                <a14:hiddenFill xmlns:a14="http://schemas.microsoft.com/office/drawing/2010/main">
                  <a:solidFill>
                    <a:srgbClr val="FFFFFF"/>
                  </a:solidFill>
                </a14:hiddenFill>
              </a:ext>
            </a:extLst>
          </p:spPr>
        </p:pic>
      </p:grpSp>
      <p:sp>
        <p:nvSpPr>
          <p:cNvPr id="5" name="TextBox 4">
            <a:extLst>
              <a:ext uri="{FF2B5EF4-FFF2-40B4-BE49-F238E27FC236}">
                <a16:creationId xmlns:a16="http://schemas.microsoft.com/office/drawing/2014/main" id="{3E1BB3EB-1F76-7743-8629-25F0DFA7056A}"/>
              </a:ext>
            </a:extLst>
          </p:cNvPr>
          <p:cNvSpPr txBox="1"/>
          <p:nvPr/>
        </p:nvSpPr>
        <p:spPr>
          <a:xfrm>
            <a:off x="1113843" y="3095851"/>
            <a:ext cx="1819729" cy="2308324"/>
          </a:xfrm>
          <a:prstGeom prst="rect">
            <a:avLst/>
          </a:prstGeom>
          <a:noFill/>
        </p:spPr>
        <p:txBody>
          <a:bodyPr wrap="none" rtlCol="0">
            <a:spAutoFit/>
          </a:bodyPr>
          <a:lstStyle/>
          <a:p>
            <a:endParaRPr lang="en-US" dirty="0"/>
          </a:p>
          <a:p>
            <a:pPr marL="285750" indent="-285750">
              <a:buFont typeface="Arial" panose="020B0604020202020204" pitchFamily="34" charset="0"/>
              <a:buChar char="•"/>
            </a:pPr>
            <a:r>
              <a:rPr lang="en-US" dirty="0"/>
              <a:t>Accuracy</a:t>
            </a:r>
          </a:p>
          <a:p>
            <a:endParaRPr lang="en-US" dirty="0"/>
          </a:p>
          <a:p>
            <a:pPr marL="285750" indent="-285750">
              <a:buFont typeface="Arial" panose="020B0604020202020204" pitchFamily="34" charset="0"/>
              <a:buChar char="•"/>
            </a:pPr>
            <a:r>
              <a:rPr lang="en-US" dirty="0"/>
              <a:t>Precision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Recall</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F1 measures</a:t>
            </a:r>
          </a:p>
        </p:txBody>
      </p:sp>
    </p:spTree>
    <p:extLst>
      <p:ext uri="{BB962C8B-B14F-4D97-AF65-F5344CB8AC3E}">
        <p14:creationId xmlns:p14="http://schemas.microsoft.com/office/powerpoint/2010/main" val="1308475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B93B233-7F82-F448-A57C-2D5BAF6640B9}"/>
              </a:ext>
            </a:extLst>
          </p:cNvPr>
          <p:cNvSpPr>
            <a:spLocks noGrp="1"/>
          </p:cNvSpPr>
          <p:nvPr>
            <p:ph type="body" sz="quarter" idx="10"/>
          </p:nvPr>
        </p:nvSpPr>
        <p:spPr>
          <a:xfrm>
            <a:off x="1123461" y="348364"/>
            <a:ext cx="9945078" cy="707887"/>
          </a:xfrm>
        </p:spPr>
        <p:txBody>
          <a:bodyPr/>
          <a:lstStyle/>
          <a:p>
            <a:r>
              <a:rPr lang="en-US" dirty="0"/>
              <a:t>Logistic Regression</a:t>
            </a:r>
          </a:p>
        </p:txBody>
      </p:sp>
      <p:grpSp>
        <p:nvGrpSpPr>
          <p:cNvPr id="3" name="Group 2">
            <a:extLst>
              <a:ext uri="{FF2B5EF4-FFF2-40B4-BE49-F238E27FC236}">
                <a16:creationId xmlns:a16="http://schemas.microsoft.com/office/drawing/2014/main" id="{A281A8EE-FF2E-024E-BC37-E489F77B8737}"/>
              </a:ext>
            </a:extLst>
          </p:cNvPr>
          <p:cNvGrpSpPr/>
          <p:nvPr/>
        </p:nvGrpSpPr>
        <p:grpSpPr>
          <a:xfrm>
            <a:off x="502242" y="1379417"/>
            <a:ext cx="7955959" cy="1323439"/>
            <a:chOff x="5529030" y="860119"/>
            <a:chExt cx="5404198" cy="1323439"/>
          </a:xfrm>
        </p:grpSpPr>
        <p:sp>
          <p:nvSpPr>
            <p:cNvPr id="4" name="TextBox 3">
              <a:extLst>
                <a:ext uri="{FF2B5EF4-FFF2-40B4-BE49-F238E27FC236}">
                  <a16:creationId xmlns:a16="http://schemas.microsoft.com/office/drawing/2014/main" id="{8E655C98-24CF-6543-853B-3BF3CFEBD17E}"/>
                </a:ext>
              </a:extLst>
            </p:cNvPr>
            <p:cNvSpPr txBox="1"/>
            <p:nvPr/>
          </p:nvSpPr>
          <p:spPr>
            <a:xfrm>
              <a:off x="5529030" y="967841"/>
              <a:ext cx="514184" cy="707886"/>
            </a:xfrm>
            <a:prstGeom prst="rect">
              <a:avLst/>
            </a:prstGeom>
            <a:noFill/>
          </p:spPr>
          <p:txBody>
            <a:bodyPr wrap="square" rtlCol="0">
              <a:spAutoFit/>
            </a:bodyPr>
            <a:lstStyle/>
            <a:p>
              <a:pPr marL="0" marR="0" lvl="0" indent="0" algn="ctr" defTabSz="914286" rtl="0" eaLnBrk="1" fontAlgn="auto" latinLnBrk="0" hangingPunct="1">
                <a:lnSpc>
                  <a:spcPct val="100000"/>
                </a:lnSpc>
                <a:spcBef>
                  <a:spcPts val="0"/>
                </a:spcBef>
                <a:spcAft>
                  <a:spcPts val="0"/>
                </a:spcAft>
                <a:buClrTx/>
                <a:buSzTx/>
                <a:buFontTx/>
                <a:buNone/>
                <a:tabLst/>
                <a:defRPr/>
              </a:pPr>
              <a:r>
                <a:rPr kumimoji="0" lang="en-US" altLang="ko-KR" sz="4000" b="1" i="0" u="none" strike="noStrike" kern="1200" cap="none" spc="0" normalizeH="0" baseline="0" noProof="0" dirty="0">
                  <a:ln>
                    <a:noFill/>
                  </a:ln>
                  <a:solidFill>
                    <a:srgbClr val="5EBEE4"/>
                  </a:solidFill>
                  <a:effectLst/>
                  <a:uLnTx/>
                  <a:uFillTx/>
                  <a:latin typeface="Arial"/>
                  <a:ea typeface="Arial Unicode MS"/>
                  <a:cs typeface="Arial" pitchFamily="34" charset="0"/>
                </a:rPr>
                <a:t>01</a:t>
              </a:r>
              <a:endParaRPr kumimoji="0" lang="ko-KR" altLang="en-US" sz="4000" b="1" i="0" u="none" strike="noStrike" kern="1200" cap="none" spc="0" normalizeH="0" baseline="0" noProof="0" dirty="0">
                <a:ln>
                  <a:noFill/>
                </a:ln>
                <a:solidFill>
                  <a:srgbClr val="5EBEE4"/>
                </a:solidFill>
                <a:effectLst/>
                <a:uLnTx/>
                <a:uFillTx/>
                <a:latin typeface="Arial"/>
                <a:ea typeface="Arial Unicode MS"/>
                <a:cs typeface="Arial" pitchFamily="34" charset="0"/>
              </a:endParaRPr>
            </a:p>
          </p:txBody>
        </p:sp>
        <p:grpSp>
          <p:nvGrpSpPr>
            <p:cNvPr id="5" name="Group 13">
              <a:extLst>
                <a:ext uri="{FF2B5EF4-FFF2-40B4-BE49-F238E27FC236}">
                  <a16:creationId xmlns:a16="http://schemas.microsoft.com/office/drawing/2014/main" id="{35222AE8-C615-4845-81E1-7DADFA685637}"/>
                </a:ext>
              </a:extLst>
            </p:cNvPr>
            <p:cNvGrpSpPr/>
            <p:nvPr/>
          </p:nvGrpSpPr>
          <p:grpSpPr>
            <a:xfrm>
              <a:off x="6206299" y="860119"/>
              <a:ext cx="4726929" cy="1323439"/>
              <a:chOff x="3009762" y="4283314"/>
              <a:chExt cx="2475669" cy="1323439"/>
            </a:xfrm>
          </p:grpSpPr>
          <p:sp>
            <p:nvSpPr>
              <p:cNvPr id="6" name="TextBox 5">
                <a:extLst>
                  <a:ext uri="{FF2B5EF4-FFF2-40B4-BE49-F238E27FC236}">
                    <a16:creationId xmlns:a16="http://schemas.microsoft.com/office/drawing/2014/main" id="{EEE398A0-935F-F94D-97E8-9804ED668CAD}"/>
                  </a:ext>
                </a:extLst>
              </p:cNvPr>
              <p:cNvSpPr txBox="1"/>
              <p:nvPr/>
            </p:nvSpPr>
            <p:spPr>
              <a:xfrm>
                <a:off x="3009762" y="4621868"/>
                <a:ext cx="2475669" cy="984885"/>
              </a:xfrm>
              <a:prstGeom prst="rect">
                <a:avLst/>
              </a:prstGeom>
              <a:noFill/>
            </p:spPr>
            <p:txBody>
              <a:bodyPr wrap="square" rtlCol="0">
                <a:spAutoFit/>
              </a:bodyPr>
              <a:lstStyle/>
              <a:p>
                <a:pPr marL="171450" indent="-171450">
                  <a:buFont typeface="Courier New" panose="02070309020205020404" pitchFamily="49" charset="0"/>
                  <a:buChar char="o"/>
                </a:pPr>
                <a:r>
                  <a:rPr lang="en-CA" sz="1200" dirty="0">
                    <a:solidFill>
                      <a:srgbClr val="000000"/>
                    </a:solidFill>
                    <a:latin typeface="Arial" panose="020B0604020202020204" pitchFamily="34" charset="0"/>
                  </a:rPr>
                  <a:t>High interpretability</a:t>
                </a:r>
              </a:p>
              <a:p>
                <a:r>
                  <a:rPr lang="en-CA" sz="1200" dirty="0">
                    <a:solidFill>
                      <a:srgbClr val="000000"/>
                    </a:solidFill>
                    <a:latin typeface="Arial" panose="020B0604020202020204" pitchFamily="34" charset="0"/>
                  </a:rPr>
                  <a:t>    Can efficiently describe the relationship between a dependent binary class and the parameters</a:t>
                </a:r>
              </a:p>
              <a:p>
                <a:pPr marL="171450" lvl="0" indent="-171450" defTabSz="914286">
                  <a:spcBef>
                    <a:spcPts val="600"/>
                  </a:spcBef>
                  <a:buFont typeface="Courier New" panose="02070309020205020404" pitchFamily="49" charset="0"/>
                  <a:buChar char="o"/>
                </a:pPr>
                <a:r>
                  <a:rPr lang="en-CA" sz="1200" dirty="0">
                    <a:solidFill>
                      <a:srgbClr val="000000"/>
                    </a:solidFill>
                    <a:latin typeface="Arial" panose="020B0604020202020204" pitchFamily="34" charset="0"/>
                  </a:rPr>
                  <a:t>Examine the Significance of the Features</a:t>
                </a:r>
              </a:p>
              <a:p>
                <a:pPr marL="171450" indent="-171450">
                  <a:spcBef>
                    <a:spcPts val="600"/>
                  </a:spcBef>
                  <a:buFont typeface="Courier New" panose="02070309020205020404" pitchFamily="49" charset="0"/>
                  <a:buChar char="o"/>
                </a:pPr>
                <a:r>
                  <a:rPr lang="en-CA" sz="1200" dirty="0">
                    <a:solidFill>
                      <a:srgbClr val="000000"/>
                    </a:solidFill>
                    <a:latin typeface="Arial" panose="020B0604020202020204" pitchFamily="34" charset="0"/>
                  </a:rPr>
                  <a:t>Give a baseline metric for our latter models</a:t>
                </a:r>
                <a:endParaRPr lang="en-US" sz="1200" dirty="0">
                  <a:solidFill>
                    <a:srgbClr val="000000"/>
                  </a:solidFill>
                  <a:latin typeface="Arial" panose="020B0604020202020204" pitchFamily="34" charset="0"/>
                </a:endParaRPr>
              </a:p>
            </p:txBody>
          </p:sp>
          <p:sp>
            <p:nvSpPr>
              <p:cNvPr id="7" name="TextBox 6">
                <a:extLst>
                  <a:ext uri="{FF2B5EF4-FFF2-40B4-BE49-F238E27FC236}">
                    <a16:creationId xmlns:a16="http://schemas.microsoft.com/office/drawing/2014/main" id="{1FA341CF-CEA3-7E4B-95BC-AB407A7FAC6B}"/>
                  </a:ext>
                </a:extLst>
              </p:cNvPr>
              <p:cNvSpPr txBox="1"/>
              <p:nvPr/>
            </p:nvSpPr>
            <p:spPr>
              <a:xfrm>
                <a:off x="3017859" y="4283314"/>
                <a:ext cx="1888661" cy="338554"/>
              </a:xfrm>
              <a:prstGeom prst="rect">
                <a:avLst/>
              </a:prstGeom>
              <a:noFill/>
            </p:spPr>
            <p:txBody>
              <a:bodyPr wrap="square" rtlCol="0">
                <a:spAutoFit/>
              </a:bodyPr>
              <a:lstStyle/>
              <a:p>
                <a:pPr lvl="0" defTabSz="914286"/>
                <a:r>
                  <a:rPr lang="en-US" altLang="ko-KR" sz="1600" b="1" dirty="0">
                    <a:solidFill>
                      <a:prstClr val="black">
                        <a:lumMod val="75000"/>
                        <a:lumOff val="25000"/>
                      </a:prstClr>
                    </a:solidFill>
                    <a:latin typeface="Arial"/>
                    <a:ea typeface="Arial Unicode MS"/>
                    <a:cs typeface="Arial" pitchFamily="34" charset="0"/>
                  </a:rPr>
                  <a:t>Why LR first?</a:t>
                </a:r>
                <a:endParaRPr lang="ko-KR" altLang="en-US" sz="1600" b="1" dirty="0">
                  <a:solidFill>
                    <a:prstClr val="black">
                      <a:lumMod val="75000"/>
                      <a:lumOff val="25000"/>
                    </a:prstClr>
                  </a:solidFill>
                  <a:latin typeface="Arial"/>
                  <a:ea typeface="Arial Unicode MS"/>
                  <a:cs typeface="Arial" pitchFamily="34" charset="0"/>
                </a:endParaRPr>
              </a:p>
            </p:txBody>
          </p:sp>
        </p:grpSp>
      </p:grpSp>
      <p:grpSp>
        <p:nvGrpSpPr>
          <p:cNvPr id="10" name="Group 13">
            <a:extLst>
              <a:ext uri="{FF2B5EF4-FFF2-40B4-BE49-F238E27FC236}">
                <a16:creationId xmlns:a16="http://schemas.microsoft.com/office/drawing/2014/main" id="{9F051B8B-05BE-5548-8DD5-CE1219A90092}"/>
              </a:ext>
            </a:extLst>
          </p:cNvPr>
          <p:cNvGrpSpPr/>
          <p:nvPr/>
        </p:nvGrpSpPr>
        <p:grpSpPr>
          <a:xfrm>
            <a:off x="1499305" y="3031828"/>
            <a:ext cx="5627888" cy="1354217"/>
            <a:chOff x="3009762" y="4283314"/>
            <a:chExt cx="1904855" cy="1354217"/>
          </a:xfrm>
        </p:grpSpPr>
        <p:sp>
          <p:nvSpPr>
            <p:cNvPr id="11" name="TextBox 10">
              <a:extLst>
                <a:ext uri="{FF2B5EF4-FFF2-40B4-BE49-F238E27FC236}">
                  <a16:creationId xmlns:a16="http://schemas.microsoft.com/office/drawing/2014/main" id="{1A3F48FB-9D6C-C64B-B8D2-E33D9C364661}"/>
                </a:ext>
              </a:extLst>
            </p:cNvPr>
            <p:cNvSpPr txBox="1"/>
            <p:nvPr/>
          </p:nvSpPr>
          <p:spPr>
            <a:xfrm>
              <a:off x="3009762" y="4621868"/>
              <a:ext cx="1904855" cy="1015663"/>
            </a:xfrm>
            <a:prstGeom prst="rect">
              <a:avLst/>
            </a:prstGeom>
            <a:noFill/>
          </p:spPr>
          <p:txBody>
            <a:bodyPr wrap="square" rtlCol="0">
              <a:spAutoFit/>
            </a:bodyPr>
            <a:lstStyle/>
            <a:p>
              <a:pPr marL="171450" indent="-171450">
                <a:buFont typeface="Courier New" panose="02070309020205020404" pitchFamily="49" charset="0"/>
                <a:buChar char="o"/>
              </a:pPr>
              <a:r>
                <a:rPr lang="en-US" sz="1200" dirty="0">
                  <a:solidFill>
                    <a:srgbClr val="000000"/>
                  </a:solidFill>
                  <a:latin typeface="Arial" panose="020B0604020202020204" pitchFamily="34" charset="0"/>
                </a:rPr>
                <a:t>Base (14 variables), additional (3 variables) and cross-features (3 variables)</a:t>
              </a:r>
            </a:p>
            <a:p>
              <a:pPr marL="171450" indent="-171450">
                <a:buFont typeface="Courier New" panose="02070309020205020404" pitchFamily="49" charset="0"/>
                <a:buChar char="o"/>
              </a:pPr>
              <a:r>
                <a:rPr lang="en-US" sz="1200" dirty="0">
                  <a:solidFill>
                    <a:srgbClr val="00B0F0"/>
                  </a:solidFill>
                  <a:latin typeface="Arial" panose="020B0604020202020204" pitchFamily="34" charset="0"/>
                </a:rPr>
                <a:t>Dataset 1</a:t>
              </a:r>
              <a:r>
                <a:rPr lang="en-US" sz="1200" dirty="0">
                  <a:solidFill>
                    <a:srgbClr val="000000"/>
                  </a:solidFill>
                  <a:latin typeface="Arial" panose="020B0604020202020204" pitchFamily="34" charset="0"/>
                </a:rPr>
                <a:t>: Base</a:t>
              </a:r>
            </a:p>
            <a:p>
              <a:pPr marL="171450" indent="-171450">
                <a:buFont typeface="Courier New" panose="02070309020205020404" pitchFamily="49" charset="0"/>
                <a:buChar char="o"/>
              </a:pPr>
              <a:r>
                <a:rPr lang="en-US" sz="1200" dirty="0">
                  <a:solidFill>
                    <a:schemeClr val="accent6"/>
                  </a:solidFill>
                  <a:latin typeface="Arial" panose="020B0604020202020204" pitchFamily="34" charset="0"/>
                </a:rPr>
                <a:t>Dataset 2</a:t>
              </a:r>
              <a:r>
                <a:rPr lang="en-US" sz="1200" dirty="0">
                  <a:solidFill>
                    <a:srgbClr val="000000"/>
                  </a:solidFill>
                  <a:latin typeface="Arial" panose="020B0604020202020204" pitchFamily="34" charset="0"/>
                </a:rPr>
                <a:t>: Base + additional</a:t>
              </a:r>
            </a:p>
            <a:p>
              <a:pPr marL="171450" indent="-171450">
                <a:buFont typeface="Courier New" panose="02070309020205020404" pitchFamily="49" charset="0"/>
                <a:buChar char="o"/>
              </a:pPr>
              <a:r>
                <a:rPr lang="en-US" sz="1200" dirty="0">
                  <a:solidFill>
                    <a:srgbClr val="FFC000"/>
                  </a:solidFill>
                  <a:latin typeface="Arial" panose="020B0604020202020204" pitchFamily="34" charset="0"/>
                </a:rPr>
                <a:t>Dataset 3</a:t>
              </a:r>
              <a:r>
                <a:rPr lang="en-US" sz="1200" dirty="0">
                  <a:solidFill>
                    <a:srgbClr val="000000"/>
                  </a:solidFill>
                  <a:latin typeface="Arial" panose="020B0604020202020204" pitchFamily="34" charset="0"/>
                </a:rPr>
                <a:t>: Base + cross-features</a:t>
              </a:r>
            </a:p>
            <a:p>
              <a:pPr marL="171450" indent="-171450">
                <a:buFont typeface="Courier New" panose="02070309020205020404" pitchFamily="49" charset="0"/>
                <a:buChar char="o"/>
              </a:pPr>
              <a:r>
                <a:rPr lang="en-US" sz="1200" dirty="0">
                  <a:solidFill>
                    <a:srgbClr val="FF0000"/>
                  </a:solidFill>
                  <a:latin typeface="Arial" panose="020B0604020202020204" pitchFamily="34" charset="0"/>
                </a:rPr>
                <a:t>Dataset 4</a:t>
              </a:r>
              <a:r>
                <a:rPr lang="en-US" sz="1200" dirty="0">
                  <a:latin typeface="Arial" panose="020B0604020202020204" pitchFamily="34" charset="0"/>
                </a:rPr>
                <a:t>: Base + additional + cross-features</a:t>
              </a:r>
              <a:endParaRPr lang="en-US" sz="1200" dirty="0">
                <a:solidFill>
                  <a:srgbClr val="FF0000"/>
                </a:solidFill>
                <a:latin typeface="Arial" panose="020B0604020202020204" pitchFamily="34" charset="0"/>
              </a:endParaRPr>
            </a:p>
          </p:txBody>
        </p:sp>
        <p:sp>
          <p:nvSpPr>
            <p:cNvPr id="12" name="TextBox 11">
              <a:extLst>
                <a:ext uri="{FF2B5EF4-FFF2-40B4-BE49-F238E27FC236}">
                  <a16:creationId xmlns:a16="http://schemas.microsoft.com/office/drawing/2014/main" id="{F7EC9BAC-92C5-C34E-91F1-DDD5CE03E7CF}"/>
                </a:ext>
              </a:extLst>
            </p:cNvPr>
            <p:cNvSpPr txBox="1"/>
            <p:nvPr/>
          </p:nvSpPr>
          <p:spPr>
            <a:xfrm>
              <a:off x="3017859" y="4283314"/>
              <a:ext cx="1888661" cy="338554"/>
            </a:xfrm>
            <a:prstGeom prst="rect">
              <a:avLst/>
            </a:prstGeom>
            <a:noFill/>
          </p:spPr>
          <p:txBody>
            <a:bodyPr wrap="square" rtlCol="0">
              <a:spAutoFit/>
            </a:bodyPr>
            <a:lstStyle/>
            <a:p>
              <a:pPr lvl="0" defTabSz="914286"/>
              <a:r>
                <a:rPr lang="en-US" altLang="ko-KR" sz="1600" b="1" dirty="0">
                  <a:solidFill>
                    <a:prstClr val="black">
                      <a:lumMod val="75000"/>
                      <a:lumOff val="25000"/>
                    </a:prstClr>
                  </a:solidFill>
                  <a:latin typeface="Arial"/>
                  <a:ea typeface="Arial Unicode MS"/>
                  <a:cs typeface="Arial" pitchFamily="34" charset="0"/>
                </a:rPr>
                <a:t>Evaluation method</a:t>
              </a:r>
              <a:endParaRPr lang="ko-KR" altLang="en-US" sz="1600" b="1" dirty="0">
                <a:solidFill>
                  <a:prstClr val="black">
                    <a:lumMod val="75000"/>
                    <a:lumOff val="25000"/>
                  </a:prstClr>
                </a:solidFill>
                <a:latin typeface="Arial"/>
                <a:ea typeface="Arial Unicode MS"/>
                <a:cs typeface="Arial" pitchFamily="34" charset="0"/>
              </a:endParaRPr>
            </a:p>
          </p:txBody>
        </p:sp>
      </p:grpSp>
      <p:sp>
        <p:nvSpPr>
          <p:cNvPr id="13" name="TextBox 12">
            <a:extLst>
              <a:ext uri="{FF2B5EF4-FFF2-40B4-BE49-F238E27FC236}">
                <a16:creationId xmlns:a16="http://schemas.microsoft.com/office/drawing/2014/main" id="{7E02482D-EDD5-D744-BC1F-2874F59E7301}"/>
              </a:ext>
            </a:extLst>
          </p:cNvPr>
          <p:cNvSpPr txBox="1"/>
          <p:nvPr/>
        </p:nvSpPr>
        <p:spPr>
          <a:xfrm>
            <a:off x="502242" y="3101078"/>
            <a:ext cx="756972" cy="707886"/>
          </a:xfrm>
          <a:prstGeom prst="rect">
            <a:avLst/>
          </a:prstGeom>
          <a:noFill/>
        </p:spPr>
        <p:txBody>
          <a:bodyPr wrap="square" rtlCol="0">
            <a:spAutoFit/>
          </a:bodyPr>
          <a:lstStyle/>
          <a:p>
            <a:pPr marL="0" marR="0" lvl="0" indent="0" algn="ctr" defTabSz="914286" rtl="0" eaLnBrk="1" fontAlgn="auto" latinLnBrk="0" hangingPunct="1">
              <a:lnSpc>
                <a:spcPct val="100000"/>
              </a:lnSpc>
              <a:spcBef>
                <a:spcPts val="0"/>
              </a:spcBef>
              <a:spcAft>
                <a:spcPts val="0"/>
              </a:spcAft>
              <a:buClrTx/>
              <a:buSzTx/>
              <a:buFontTx/>
              <a:buNone/>
              <a:tabLst/>
              <a:defRPr/>
            </a:pPr>
            <a:r>
              <a:rPr kumimoji="0" lang="en-US" altLang="ko-KR" sz="4000" b="1" i="0" u="none" strike="noStrike" kern="1200" cap="none" spc="0" normalizeH="0" baseline="0" noProof="0" dirty="0">
                <a:ln>
                  <a:noFill/>
                </a:ln>
                <a:solidFill>
                  <a:srgbClr val="4CD6B0"/>
                </a:solidFill>
                <a:effectLst/>
                <a:uLnTx/>
                <a:uFillTx/>
                <a:latin typeface="Arial"/>
                <a:ea typeface="Arial Unicode MS"/>
                <a:cs typeface="Arial" pitchFamily="34" charset="0"/>
              </a:rPr>
              <a:t>02</a:t>
            </a:r>
            <a:endParaRPr kumimoji="0" lang="ko-KR" altLang="en-US" sz="4000" b="1" i="0" u="none" strike="noStrike" kern="1200" cap="none" spc="0" normalizeH="0" baseline="0" noProof="0" dirty="0">
              <a:ln>
                <a:noFill/>
              </a:ln>
              <a:solidFill>
                <a:srgbClr val="4CD6B0"/>
              </a:solidFill>
              <a:effectLst/>
              <a:uLnTx/>
              <a:uFillTx/>
              <a:latin typeface="Arial"/>
              <a:ea typeface="Arial Unicode MS"/>
              <a:cs typeface="Arial" pitchFamily="34" charset="0"/>
            </a:endParaRPr>
          </a:p>
        </p:txBody>
      </p:sp>
      <p:grpSp>
        <p:nvGrpSpPr>
          <p:cNvPr id="16" name="Group 13">
            <a:extLst>
              <a:ext uri="{FF2B5EF4-FFF2-40B4-BE49-F238E27FC236}">
                <a16:creationId xmlns:a16="http://schemas.microsoft.com/office/drawing/2014/main" id="{7C5F8DDE-5A0B-CC43-B547-3927F0A17445}"/>
              </a:ext>
            </a:extLst>
          </p:cNvPr>
          <p:cNvGrpSpPr/>
          <p:nvPr/>
        </p:nvGrpSpPr>
        <p:grpSpPr>
          <a:xfrm>
            <a:off x="1499305" y="4715017"/>
            <a:ext cx="5354386" cy="800219"/>
            <a:chOff x="3009762" y="4283314"/>
            <a:chExt cx="1904855" cy="800219"/>
          </a:xfrm>
        </p:grpSpPr>
        <p:sp>
          <p:nvSpPr>
            <p:cNvPr id="17" name="TextBox 16">
              <a:extLst>
                <a:ext uri="{FF2B5EF4-FFF2-40B4-BE49-F238E27FC236}">
                  <a16:creationId xmlns:a16="http://schemas.microsoft.com/office/drawing/2014/main" id="{583DC9C6-6663-D842-BE7D-B01A63135E63}"/>
                </a:ext>
              </a:extLst>
            </p:cNvPr>
            <p:cNvSpPr txBox="1"/>
            <p:nvPr/>
          </p:nvSpPr>
          <p:spPr>
            <a:xfrm>
              <a:off x="3009762" y="4621868"/>
              <a:ext cx="1904855" cy="461665"/>
            </a:xfrm>
            <a:prstGeom prst="rect">
              <a:avLst/>
            </a:prstGeom>
            <a:noFill/>
          </p:spPr>
          <p:txBody>
            <a:bodyPr wrap="square" rtlCol="0">
              <a:spAutoFit/>
            </a:bodyPr>
            <a:lstStyle/>
            <a:p>
              <a:pPr marL="171450" indent="-171450">
                <a:buFont typeface="Courier New" panose="02070309020205020404" pitchFamily="49" charset="0"/>
                <a:buChar char="o"/>
              </a:pPr>
              <a:r>
                <a:rPr lang="en-US" sz="1200" b="1" dirty="0">
                  <a:solidFill>
                    <a:srgbClr val="000000"/>
                  </a:solidFill>
                  <a:latin typeface="Arial" panose="020B0604020202020204" pitchFamily="34" charset="0"/>
                </a:rPr>
                <a:t>19</a:t>
              </a:r>
              <a:r>
                <a:rPr lang="en-US" sz="1200" dirty="0">
                  <a:solidFill>
                    <a:srgbClr val="000000"/>
                  </a:solidFill>
                  <a:latin typeface="Arial" panose="020B0604020202020204" pitchFamily="34" charset="0"/>
                </a:rPr>
                <a:t> variables and around 300 features</a:t>
              </a:r>
            </a:p>
            <a:p>
              <a:pPr marL="171450" indent="-171450">
                <a:buFont typeface="Courier New" panose="02070309020205020404" pitchFamily="49" charset="0"/>
                <a:buChar char="o"/>
              </a:pPr>
              <a:r>
                <a:rPr lang="en-US" sz="1200" dirty="0">
                  <a:solidFill>
                    <a:srgbClr val="000000"/>
                  </a:solidFill>
                  <a:latin typeface="Arial" panose="020B0604020202020204" pitchFamily="34" charset="0"/>
                </a:rPr>
                <a:t>Only whose </a:t>
              </a:r>
              <a:r>
                <a:rPr lang="en-US" sz="1200" b="1" dirty="0">
                  <a:solidFill>
                    <a:srgbClr val="000000"/>
                  </a:solidFill>
                  <a:latin typeface="Arial" panose="020B0604020202020204" pitchFamily="34" charset="0"/>
                </a:rPr>
                <a:t>p-value &lt; 0.05 </a:t>
              </a:r>
              <a:r>
                <a:rPr lang="en-US" sz="1200" dirty="0">
                  <a:solidFill>
                    <a:srgbClr val="000000"/>
                  </a:solidFill>
                  <a:latin typeface="Arial" panose="020B0604020202020204" pitchFamily="34" charset="0"/>
                </a:rPr>
                <a:t>are considered as </a:t>
              </a:r>
              <a:r>
                <a:rPr lang="en-US" sz="1200" b="1" dirty="0">
                  <a:solidFill>
                    <a:srgbClr val="000000"/>
                  </a:solidFill>
                  <a:latin typeface="Arial" panose="020B0604020202020204" pitchFamily="34" charset="0"/>
                </a:rPr>
                <a:t>significant features</a:t>
              </a:r>
            </a:p>
          </p:txBody>
        </p:sp>
        <p:sp>
          <p:nvSpPr>
            <p:cNvPr id="18" name="TextBox 17">
              <a:extLst>
                <a:ext uri="{FF2B5EF4-FFF2-40B4-BE49-F238E27FC236}">
                  <a16:creationId xmlns:a16="http://schemas.microsoft.com/office/drawing/2014/main" id="{D88D2B44-535A-7F46-8159-CA023166494A}"/>
                </a:ext>
              </a:extLst>
            </p:cNvPr>
            <p:cNvSpPr txBox="1"/>
            <p:nvPr/>
          </p:nvSpPr>
          <p:spPr>
            <a:xfrm>
              <a:off x="3017859" y="4283314"/>
              <a:ext cx="1888661" cy="338554"/>
            </a:xfrm>
            <a:prstGeom prst="rect">
              <a:avLst/>
            </a:prstGeom>
            <a:noFill/>
          </p:spPr>
          <p:txBody>
            <a:bodyPr wrap="square" rtlCol="0">
              <a:spAutoFit/>
            </a:bodyPr>
            <a:lstStyle/>
            <a:p>
              <a:pPr lvl="0" defTabSz="914286"/>
              <a:r>
                <a:rPr lang="en-US" altLang="ko-KR" sz="1600" b="1" dirty="0">
                  <a:solidFill>
                    <a:prstClr val="black">
                      <a:lumMod val="75000"/>
                      <a:lumOff val="25000"/>
                    </a:prstClr>
                  </a:solidFill>
                  <a:latin typeface="Arial"/>
                  <a:ea typeface="Arial Unicode MS"/>
                  <a:cs typeface="Arial" pitchFamily="34" charset="0"/>
                </a:rPr>
                <a:t>Feature importance</a:t>
              </a:r>
              <a:endParaRPr lang="ko-KR" altLang="en-US" sz="1600" b="1" dirty="0">
                <a:solidFill>
                  <a:prstClr val="black">
                    <a:lumMod val="75000"/>
                    <a:lumOff val="25000"/>
                  </a:prstClr>
                </a:solidFill>
                <a:latin typeface="Arial"/>
                <a:ea typeface="Arial Unicode MS"/>
                <a:cs typeface="Arial" pitchFamily="34" charset="0"/>
              </a:endParaRPr>
            </a:p>
          </p:txBody>
        </p:sp>
      </p:grpSp>
      <p:sp>
        <p:nvSpPr>
          <p:cNvPr id="20" name="TextBox 19">
            <a:extLst>
              <a:ext uri="{FF2B5EF4-FFF2-40B4-BE49-F238E27FC236}">
                <a16:creationId xmlns:a16="http://schemas.microsoft.com/office/drawing/2014/main" id="{C3F2D4A0-3BD5-FC4D-B96F-92BE942CDF06}"/>
              </a:ext>
            </a:extLst>
          </p:cNvPr>
          <p:cNvSpPr txBox="1"/>
          <p:nvPr/>
        </p:nvSpPr>
        <p:spPr>
          <a:xfrm>
            <a:off x="502242" y="4715017"/>
            <a:ext cx="756972" cy="707886"/>
          </a:xfrm>
          <a:prstGeom prst="rect">
            <a:avLst/>
          </a:prstGeom>
          <a:noFill/>
        </p:spPr>
        <p:txBody>
          <a:bodyPr wrap="square" rtlCol="0">
            <a:spAutoFit/>
          </a:bodyPr>
          <a:lstStyle/>
          <a:p>
            <a:pPr marL="0" marR="0" lvl="0" indent="0" algn="ctr" defTabSz="914286" rtl="0" eaLnBrk="1" fontAlgn="auto" latinLnBrk="0" hangingPunct="1">
              <a:lnSpc>
                <a:spcPct val="100000"/>
              </a:lnSpc>
              <a:spcBef>
                <a:spcPts val="0"/>
              </a:spcBef>
              <a:spcAft>
                <a:spcPts val="0"/>
              </a:spcAft>
              <a:buClrTx/>
              <a:buSzTx/>
              <a:buFontTx/>
              <a:buNone/>
              <a:tabLst/>
              <a:defRPr/>
            </a:pPr>
            <a:r>
              <a:rPr kumimoji="0" lang="en-US" altLang="ko-KR" sz="4000" b="1" i="0" u="none" strike="noStrike" kern="1200" cap="none" spc="0" normalizeH="0" baseline="0" noProof="0" dirty="0">
                <a:ln>
                  <a:noFill/>
                </a:ln>
                <a:solidFill>
                  <a:srgbClr val="98DC56"/>
                </a:solidFill>
                <a:effectLst/>
                <a:uLnTx/>
                <a:uFillTx/>
                <a:latin typeface="Arial"/>
                <a:ea typeface="Arial Unicode MS"/>
                <a:cs typeface="Arial" pitchFamily="34" charset="0"/>
              </a:rPr>
              <a:t>03</a:t>
            </a:r>
            <a:endParaRPr kumimoji="0" lang="ko-KR" altLang="en-US" sz="4000" b="1" i="0" u="none" strike="noStrike" kern="1200" cap="none" spc="0" normalizeH="0" baseline="0" noProof="0" dirty="0">
              <a:ln>
                <a:noFill/>
              </a:ln>
              <a:solidFill>
                <a:srgbClr val="98DC56"/>
              </a:solidFill>
              <a:effectLst/>
              <a:uLnTx/>
              <a:uFillTx/>
              <a:latin typeface="Arial"/>
              <a:ea typeface="Arial Unicode MS"/>
              <a:cs typeface="Arial" pitchFamily="34" charset="0"/>
            </a:endParaRPr>
          </a:p>
        </p:txBody>
      </p:sp>
      <p:graphicFrame>
        <p:nvGraphicFramePr>
          <p:cNvPr id="8" name="Chart 7">
            <a:extLst>
              <a:ext uri="{FF2B5EF4-FFF2-40B4-BE49-F238E27FC236}">
                <a16:creationId xmlns:a16="http://schemas.microsoft.com/office/drawing/2014/main" id="{F541133A-647B-FB4F-A601-B4D78EAE451E}"/>
              </a:ext>
            </a:extLst>
          </p:cNvPr>
          <p:cNvGraphicFramePr/>
          <p:nvPr/>
        </p:nvGraphicFramePr>
        <p:xfrm>
          <a:off x="7367284" y="2468358"/>
          <a:ext cx="3828336" cy="2552224"/>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741662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20" grpId="0"/>
      <p:bldGraphic spid="8" grpId="0">
        <p:bldAsOne/>
      </p:bldGraphic>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707765" y="675323"/>
            <a:ext cx="5186680" cy="922020"/>
          </a:xfrm>
          <a:prstGeom prst="rect">
            <a:avLst/>
          </a:prstGeom>
          <a:noFill/>
        </p:spPr>
        <p:txBody>
          <a:bodyPr wrap="square" rtlCol="0" anchor="ctr">
            <a:spAutoFit/>
          </a:bodyPr>
          <a:lstStyle/>
          <a:p>
            <a:r>
              <a:rPr lang="en-US" altLang="ko-KR" sz="5400" dirty="0">
                <a:solidFill>
                  <a:schemeClr val="bg1"/>
                </a:solidFill>
                <a:cs typeface="Arial" panose="020B0604020202020204" pitchFamily="34" charset="0"/>
              </a:rPr>
              <a:t>Model selection</a:t>
            </a:r>
          </a:p>
        </p:txBody>
      </p:sp>
      <p:grpSp>
        <p:nvGrpSpPr>
          <p:cNvPr id="14" name="Group 13"/>
          <p:cNvGrpSpPr/>
          <p:nvPr/>
        </p:nvGrpSpPr>
        <p:grpSpPr>
          <a:xfrm>
            <a:off x="4342743" y="7191000"/>
            <a:ext cx="3187416" cy="576000"/>
            <a:chOff x="6669022" y="3358038"/>
            <a:chExt cx="2401714" cy="576000"/>
          </a:xfrm>
        </p:grpSpPr>
        <p:sp>
          <p:nvSpPr>
            <p:cNvPr id="15" name="Rounded Rectangle 4"/>
            <p:cNvSpPr/>
            <p:nvPr/>
          </p:nvSpPr>
          <p:spPr>
            <a:xfrm>
              <a:off x="6669022" y="3358038"/>
              <a:ext cx="2376264" cy="576000"/>
            </a:xfrm>
            <a:prstGeom prst="roundRect">
              <a:avLst>
                <a:gd name="adj" fmla="val 50000"/>
              </a:avLst>
            </a:prstGeom>
            <a:solidFill>
              <a:schemeClr val="bg1"/>
            </a:solidFill>
            <a:ln w="76200">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lumMod val="65000"/>
                    <a:lumOff val="35000"/>
                  </a:schemeClr>
                </a:solidFill>
              </a:endParaRPr>
            </a:p>
          </p:txBody>
        </p:sp>
        <p:sp>
          <p:nvSpPr>
            <p:cNvPr id="16" name="TextBox 15"/>
            <p:cNvSpPr txBox="1"/>
            <p:nvPr/>
          </p:nvSpPr>
          <p:spPr>
            <a:xfrm>
              <a:off x="6694472" y="3461372"/>
              <a:ext cx="2376264" cy="369332"/>
            </a:xfrm>
            <a:prstGeom prst="rect">
              <a:avLst/>
            </a:prstGeom>
            <a:noFill/>
          </p:spPr>
          <p:txBody>
            <a:bodyPr wrap="square" rtlCol="0">
              <a:spAutoFit/>
            </a:bodyPr>
            <a:lstStyle/>
            <a:p>
              <a:pPr algn="ctr"/>
              <a:r>
                <a:rPr lang="en-US" altLang="ko-KR" b="1" dirty="0">
                  <a:solidFill>
                    <a:schemeClr val="tx1">
                      <a:lumMod val="75000"/>
                      <a:lumOff val="25000"/>
                    </a:schemeClr>
                  </a:solidFill>
                  <a:cs typeface="Arial" panose="020B0604020202020204" pitchFamily="34" charset="0"/>
                </a:rPr>
                <a:t>Limited Resources!</a:t>
              </a:r>
              <a:endParaRPr lang="ko-KR" altLang="en-US" b="1" dirty="0">
                <a:solidFill>
                  <a:schemeClr val="tx1">
                    <a:lumMod val="75000"/>
                    <a:lumOff val="25000"/>
                  </a:schemeClr>
                </a:solidFill>
                <a:cs typeface="Arial" panose="020B0604020202020204" pitchFamily="34" charset="0"/>
              </a:endParaRPr>
            </a:p>
          </p:txBody>
        </p:sp>
      </p:grpSp>
      <p:pic>
        <p:nvPicPr>
          <p:cNvPr id="39" name="Picture 38" descr="A close up of a logo&#10;&#10;Description automatically generated"/>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71808" y="6858000"/>
            <a:ext cx="1597676" cy="1597676"/>
          </a:xfrm>
          <a:prstGeom prst="rect">
            <a:avLst/>
          </a:prstGeom>
        </p:spPr>
      </p:pic>
      <p:pic>
        <p:nvPicPr>
          <p:cNvPr id="40" name="Picture 39" descr="A close up of a sign&#10;&#10;Description automatically generated"/>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179" y="6858000"/>
            <a:ext cx="1242000" cy="1242000"/>
          </a:xfrm>
          <a:prstGeom prst="rect">
            <a:avLst/>
          </a:prstGeom>
        </p:spPr>
      </p:pic>
      <p:pic>
        <p:nvPicPr>
          <p:cNvPr id="3" name="图片 2" descr="030-graph-8"/>
          <p:cNvPicPr>
            <a:picLocks noChangeAspect="1"/>
          </p:cNvPicPr>
          <p:nvPr/>
        </p:nvPicPr>
        <p:blipFill>
          <a:blip r:embed="rId4"/>
          <a:stretch>
            <a:fillRect/>
          </a:stretch>
        </p:blipFill>
        <p:spPr>
          <a:xfrm>
            <a:off x="156845" y="2940685"/>
            <a:ext cx="1482090" cy="1482090"/>
          </a:xfrm>
          <a:prstGeom prst="rect">
            <a:avLst/>
          </a:prstGeom>
        </p:spPr>
      </p:pic>
      <p:sp>
        <p:nvSpPr>
          <p:cNvPr id="4" name="文本框 3"/>
          <p:cNvSpPr txBox="1"/>
          <p:nvPr/>
        </p:nvSpPr>
        <p:spPr>
          <a:xfrm>
            <a:off x="2172335" y="3261360"/>
            <a:ext cx="8067675" cy="1445260"/>
          </a:xfrm>
          <a:prstGeom prst="rect">
            <a:avLst/>
          </a:prstGeom>
          <a:noFill/>
        </p:spPr>
        <p:txBody>
          <a:bodyPr wrap="square" rtlCol="0">
            <a:spAutoFit/>
          </a:bodyPr>
          <a:lstStyle/>
          <a:p>
            <a:r>
              <a:rPr lang="en-US" altLang="zh-CN" sz="2800" b="1">
                <a:ln/>
                <a:solidFill>
                  <a:schemeClr val="tx1"/>
                </a:solidFill>
                <a:effectLst>
                  <a:outerShdw blurRad="38100" dist="19050" dir="2700000" algn="tl" rotWithShape="0">
                    <a:schemeClr val="dk1">
                      <a:alpha val="40000"/>
                    </a:schemeClr>
                  </a:outerShdw>
                </a:effectLst>
              </a:rPr>
              <a:t>Research Data Set</a:t>
            </a:r>
          </a:p>
          <a:p>
            <a:pPr marL="742950" lvl="1" indent="-285750">
              <a:buFont typeface="Arial" panose="020B0604020202020204" pitchFamily="34" charset="0"/>
              <a:buChar char="•"/>
            </a:pPr>
            <a:r>
              <a:rPr lang="en-US" altLang="zh-CN" sz="2000">
                <a:solidFill>
                  <a:schemeClr val="tx1"/>
                </a:solidFill>
              </a:rPr>
              <a:t>5048 rows</a:t>
            </a:r>
          </a:p>
          <a:p>
            <a:pPr marL="742950" lvl="1" indent="-285750">
              <a:buFont typeface="Arial" panose="020B0604020202020204" pitchFamily="34" charset="0"/>
              <a:buChar char="•"/>
            </a:pPr>
            <a:r>
              <a:rPr lang="en-US" altLang="zh-CN" sz="2000">
                <a:solidFill>
                  <a:schemeClr val="tx1"/>
                </a:solidFill>
              </a:rPr>
              <a:t>15 features</a:t>
            </a:r>
          </a:p>
          <a:p>
            <a:pPr marL="457200" lvl="1" indent="0">
              <a:buNone/>
            </a:pPr>
            <a:endParaRPr lang="en-US" altLang="zh-CN" sz="2000">
              <a:solidFill>
                <a:schemeClr val="tx1"/>
              </a:solidFill>
            </a:endParaRPr>
          </a:p>
        </p:txBody>
      </p:sp>
      <p:grpSp>
        <p:nvGrpSpPr>
          <p:cNvPr id="9" name="组合 8"/>
          <p:cNvGrpSpPr/>
          <p:nvPr/>
        </p:nvGrpSpPr>
        <p:grpSpPr>
          <a:xfrm>
            <a:off x="5001260" y="3853180"/>
            <a:ext cx="1903730" cy="1393825"/>
            <a:chOff x="8809" y="5508"/>
            <a:chExt cx="3385" cy="2700"/>
          </a:xfrm>
        </p:grpSpPr>
        <p:pic>
          <p:nvPicPr>
            <p:cNvPr id="6" name="图片 5" descr="074-curve-arrow-3"/>
            <p:cNvPicPr>
              <a:picLocks noChangeAspect="1"/>
            </p:cNvPicPr>
            <p:nvPr/>
          </p:nvPicPr>
          <p:blipFill>
            <a:blip r:embed="rId5"/>
            <a:stretch>
              <a:fillRect/>
            </a:stretch>
          </p:blipFill>
          <p:spPr>
            <a:xfrm rot="16200000" flipV="1">
              <a:off x="9213" y="5227"/>
              <a:ext cx="2576" cy="3385"/>
            </a:xfrm>
            <a:prstGeom prst="rect">
              <a:avLst/>
            </a:prstGeom>
          </p:spPr>
        </p:pic>
        <p:sp>
          <p:nvSpPr>
            <p:cNvPr id="7" name="文本框 6"/>
            <p:cNvSpPr txBox="1"/>
            <p:nvPr/>
          </p:nvSpPr>
          <p:spPr>
            <a:xfrm>
              <a:off x="9171" y="5508"/>
              <a:ext cx="2914" cy="713"/>
            </a:xfrm>
            <a:prstGeom prst="rect">
              <a:avLst/>
            </a:prstGeom>
            <a:noFill/>
          </p:spPr>
          <p:txBody>
            <a:bodyPr wrap="square" rtlCol="0">
              <a:spAutoFit/>
            </a:bodyPr>
            <a:lstStyle/>
            <a:p>
              <a:r>
                <a:rPr lang="en-US" altLang="zh-CN"/>
                <a:t>Small data set</a:t>
              </a:r>
            </a:p>
          </p:txBody>
        </p:sp>
      </p:grpSp>
      <p:sp>
        <p:nvSpPr>
          <p:cNvPr id="11" name="文本框 10"/>
          <p:cNvSpPr txBox="1"/>
          <p:nvPr/>
        </p:nvSpPr>
        <p:spPr>
          <a:xfrm>
            <a:off x="7252970" y="4617085"/>
            <a:ext cx="4769485" cy="1137285"/>
          </a:xfrm>
          <a:prstGeom prst="rect">
            <a:avLst/>
          </a:prstGeom>
          <a:noFill/>
        </p:spPr>
        <p:txBody>
          <a:bodyPr wrap="square" rtlCol="0">
            <a:spAutoFit/>
          </a:bodyPr>
          <a:lstStyle/>
          <a:p>
            <a:r>
              <a:rPr lang="en-US" altLang="zh-CN" sz="2800" b="1"/>
              <a:t>High bias &amp; Low variance</a:t>
            </a:r>
          </a:p>
          <a:p>
            <a:pPr marL="914400" lvl="1" indent="-457200">
              <a:buFont typeface="Arial" panose="020B0604020202020204" pitchFamily="34" charset="0"/>
              <a:buChar char="•"/>
            </a:pPr>
            <a:r>
              <a:rPr lang="en-US" altLang="zh-CN" sz="2000"/>
              <a:t>SVM</a:t>
            </a:r>
          </a:p>
          <a:p>
            <a:pPr marL="914400" lvl="1" indent="-457200">
              <a:buFont typeface="Arial" panose="020B0604020202020204" pitchFamily="34" charset="0"/>
              <a:buChar char="•"/>
            </a:pPr>
            <a:r>
              <a:rPr lang="en-US" altLang="zh-CN" sz="2000"/>
              <a:t>Naive Byes</a:t>
            </a:r>
          </a:p>
        </p:txBody>
      </p:sp>
    </p:spTree>
    <p:extLst>
      <p:ext uri="{BB962C8B-B14F-4D97-AF65-F5344CB8AC3E}">
        <p14:creationId xmlns:p14="http://schemas.microsoft.com/office/powerpoint/2010/main" val="1954996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2" presetClass="entr" presetSubtype="8"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500"/>
                                        <p:tgtEl>
                                          <p:spTgt spid="9"/>
                                        </p:tgtEl>
                                        <p:attrNameLst>
                                          <p:attrName>ppt_x</p:attrName>
                                        </p:attrNameLst>
                                      </p:cBhvr>
                                      <p:tavLst>
                                        <p:tav tm="0">
                                          <p:val>
                                            <p:strVal val="#ppt_x-#ppt_w*1.125000"/>
                                          </p:val>
                                        </p:tav>
                                        <p:tav tm="100000">
                                          <p:val>
                                            <p:strVal val="#ppt_x"/>
                                          </p:val>
                                        </p:tav>
                                      </p:tavLst>
                                    </p:anim>
                                    <p:animEffect transition="in" filter="wipe(right)">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12" presetClass="entr" presetSubtype="4"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anim calcmode="lin" valueType="num">
                                      <p:cBhvr additive="base">
                                        <p:cTn id="23" dur="500"/>
                                        <p:tgtEl>
                                          <p:spTgt spid="11"/>
                                        </p:tgtEl>
                                        <p:attrNameLst>
                                          <p:attrName>ppt_y</p:attrName>
                                        </p:attrNameLst>
                                      </p:cBhvr>
                                      <p:tavLst>
                                        <p:tav tm="0">
                                          <p:val>
                                            <p:strVal val="#ppt_y+#ppt_h*1.125000"/>
                                          </p:val>
                                        </p:tav>
                                        <p:tav tm="100000">
                                          <p:val>
                                            <p:strVal val="#ppt_y"/>
                                          </p:val>
                                        </p:tav>
                                      </p:tavLst>
                                    </p:anim>
                                    <p:animEffect transition="in" filter="wipe(up)">
                                      <p:cBhvr>
                                        <p:cTn id="2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731135" y="660718"/>
            <a:ext cx="7249795" cy="922020"/>
          </a:xfrm>
          <a:prstGeom prst="rect">
            <a:avLst/>
          </a:prstGeom>
          <a:noFill/>
        </p:spPr>
        <p:txBody>
          <a:bodyPr wrap="square" rtlCol="0" anchor="ctr">
            <a:spAutoFit/>
          </a:bodyPr>
          <a:lstStyle/>
          <a:p>
            <a:r>
              <a:rPr lang="en-US" altLang="ko-KR" sz="5400" dirty="0">
                <a:solidFill>
                  <a:schemeClr val="bg1"/>
                </a:solidFill>
                <a:cs typeface="Arial" panose="020B0604020202020204" pitchFamily="34" charset="0"/>
              </a:rPr>
              <a:t>SVM &amp; Oversampling</a:t>
            </a:r>
          </a:p>
        </p:txBody>
      </p:sp>
      <p:grpSp>
        <p:nvGrpSpPr>
          <p:cNvPr id="14" name="Group 13"/>
          <p:cNvGrpSpPr/>
          <p:nvPr/>
        </p:nvGrpSpPr>
        <p:grpSpPr>
          <a:xfrm>
            <a:off x="4342743" y="7191000"/>
            <a:ext cx="3187416" cy="576000"/>
            <a:chOff x="6669022" y="3358038"/>
            <a:chExt cx="2401714" cy="576000"/>
          </a:xfrm>
        </p:grpSpPr>
        <p:sp>
          <p:nvSpPr>
            <p:cNvPr id="15" name="Rounded Rectangle 4"/>
            <p:cNvSpPr/>
            <p:nvPr/>
          </p:nvSpPr>
          <p:spPr>
            <a:xfrm>
              <a:off x="6669022" y="3358038"/>
              <a:ext cx="2376264" cy="576000"/>
            </a:xfrm>
            <a:prstGeom prst="roundRect">
              <a:avLst>
                <a:gd name="adj" fmla="val 50000"/>
              </a:avLst>
            </a:prstGeom>
            <a:solidFill>
              <a:schemeClr val="bg1"/>
            </a:solidFill>
            <a:ln w="76200">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lumMod val="65000"/>
                    <a:lumOff val="35000"/>
                  </a:schemeClr>
                </a:solidFill>
              </a:endParaRPr>
            </a:p>
          </p:txBody>
        </p:sp>
        <p:sp>
          <p:nvSpPr>
            <p:cNvPr id="16" name="TextBox 15"/>
            <p:cNvSpPr txBox="1"/>
            <p:nvPr/>
          </p:nvSpPr>
          <p:spPr>
            <a:xfrm>
              <a:off x="6694472" y="3461372"/>
              <a:ext cx="2376264" cy="369332"/>
            </a:xfrm>
            <a:prstGeom prst="rect">
              <a:avLst/>
            </a:prstGeom>
            <a:noFill/>
          </p:spPr>
          <p:txBody>
            <a:bodyPr wrap="square" rtlCol="0">
              <a:spAutoFit/>
            </a:bodyPr>
            <a:lstStyle/>
            <a:p>
              <a:pPr algn="ctr"/>
              <a:r>
                <a:rPr lang="en-US" altLang="ko-KR" b="1" dirty="0">
                  <a:solidFill>
                    <a:schemeClr val="tx1">
                      <a:lumMod val="75000"/>
                      <a:lumOff val="25000"/>
                    </a:schemeClr>
                  </a:solidFill>
                  <a:cs typeface="Arial" panose="020B0604020202020204" pitchFamily="34" charset="0"/>
                </a:rPr>
                <a:t>Limited Resources!</a:t>
              </a:r>
              <a:endParaRPr lang="ko-KR" altLang="en-US" b="1" dirty="0">
                <a:solidFill>
                  <a:schemeClr val="tx1">
                    <a:lumMod val="75000"/>
                    <a:lumOff val="25000"/>
                  </a:schemeClr>
                </a:solidFill>
                <a:cs typeface="Arial" panose="020B0604020202020204" pitchFamily="34" charset="0"/>
              </a:endParaRPr>
            </a:p>
          </p:txBody>
        </p:sp>
      </p:grpSp>
      <p:pic>
        <p:nvPicPr>
          <p:cNvPr id="39" name="Picture 38" descr="A close up of a logo&#10;&#10;Description automatically generated"/>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2315" y="6858000"/>
            <a:ext cx="1597676" cy="1597676"/>
          </a:xfrm>
          <a:prstGeom prst="rect">
            <a:avLst/>
          </a:prstGeom>
        </p:spPr>
      </p:pic>
      <p:pic>
        <p:nvPicPr>
          <p:cNvPr id="40" name="Picture 39" descr="A close up of a sign&#10;&#10;Description automatically generated"/>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23914" y="6858000"/>
            <a:ext cx="1242000" cy="1242000"/>
          </a:xfrm>
          <a:prstGeom prst="rect">
            <a:avLst/>
          </a:prstGeom>
        </p:spPr>
      </p:pic>
      <p:graphicFrame>
        <p:nvGraphicFramePr>
          <p:cNvPr id="3" name="表格 2"/>
          <p:cNvGraphicFramePr/>
          <p:nvPr>
            <p:custDataLst>
              <p:tags r:id="rId1"/>
            </p:custDataLst>
          </p:nvPr>
        </p:nvGraphicFramePr>
        <p:xfrm>
          <a:off x="1715135" y="3489325"/>
          <a:ext cx="8671560" cy="2086610"/>
        </p:xfrm>
        <a:graphic>
          <a:graphicData uri="http://schemas.openxmlformats.org/drawingml/2006/table">
            <a:tbl>
              <a:tblPr firstRow="1" bandRow="1">
                <a:tableStyleId>{5C22544A-7EE6-4342-B048-85BDC9FD1C3A}</a:tableStyleId>
              </a:tblPr>
              <a:tblGrid>
                <a:gridCol w="2890520">
                  <a:extLst>
                    <a:ext uri="{9D8B030D-6E8A-4147-A177-3AD203B41FA5}">
                      <a16:colId xmlns:a16="http://schemas.microsoft.com/office/drawing/2014/main" val="20000"/>
                    </a:ext>
                  </a:extLst>
                </a:gridCol>
                <a:gridCol w="2890520">
                  <a:extLst>
                    <a:ext uri="{9D8B030D-6E8A-4147-A177-3AD203B41FA5}">
                      <a16:colId xmlns:a16="http://schemas.microsoft.com/office/drawing/2014/main" val="20001"/>
                    </a:ext>
                  </a:extLst>
                </a:gridCol>
                <a:gridCol w="2890520">
                  <a:extLst>
                    <a:ext uri="{9D8B030D-6E8A-4147-A177-3AD203B41FA5}">
                      <a16:colId xmlns:a16="http://schemas.microsoft.com/office/drawing/2014/main" val="20002"/>
                    </a:ext>
                  </a:extLst>
                </a:gridCol>
              </a:tblGrid>
              <a:tr h="1043305">
                <a:tc>
                  <a:txBody>
                    <a:bodyPr/>
                    <a:lstStyle/>
                    <a:p>
                      <a:pPr>
                        <a:buNone/>
                      </a:pPr>
                      <a:endParaRPr lang="en-US" altLang="zh-CN"/>
                    </a:p>
                  </a:txBody>
                  <a:tcPr/>
                </a:tc>
                <a:tc>
                  <a:txBody>
                    <a:bodyPr/>
                    <a:lstStyle/>
                    <a:p>
                      <a:pPr algn="ctr">
                        <a:buNone/>
                      </a:pPr>
                      <a:r>
                        <a:rPr lang="en-US" altLang="zh-CN"/>
                        <a:t>Imbalanced data set</a:t>
                      </a:r>
                    </a:p>
                  </a:txBody>
                  <a:tcPr anchor="ctr"/>
                </a:tc>
                <a:tc>
                  <a:txBody>
                    <a:bodyPr/>
                    <a:lstStyle/>
                    <a:p>
                      <a:pPr algn="ctr">
                        <a:buNone/>
                      </a:pPr>
                      <a:r>
                        <a:rPr lang="en-US" altLang="zh-CN"/>
                        <a:t>Balanced data set</a:t>
                      </a:r>
                    </a:p>
                  </a:txBody>
                  <a:tcPr anchor="ctr"/>
                </a:tc>
                <a:extLst>
                  <a:ext uri="{0D108BD9-81ED-4DB2-BD59-A6C34878D82A}">
                    <a16:rowId xmlns:a16="http://schemas.microsoft.com/office/drawing/2014/main" val="10000"/>
                  </a:ext>
                </a:extLst>
              </a:tr>
              <a:tr h="1043305">
                <a:tc>
                  <a:txBody>
                    <a:bodyPr/>
                    <a:lstStyle/>
                    <a:p>
                      <a:pPr algn="ctr">
                        <a:buNone/>
                      </a:pPr>
                      <a:r>
                        <a:rPr lang="en-US" altLang="zh-CN">
                          <a:latin typeface="微软雅黑" panose="020B0503020204020204" charset="-122"/>
                          <a:ea typeface="微软雅黑" panose="020B0503020204020204" charset="-122"/>
                          <a:cs typeface="Axure Handwriting" panose="020B0402020200020204" charset="0"/>
                        </a:rPr>
                        <a:t>Accuracy</a:t>
                      </a:r>
                    </a:p>
                  </a:txBody>
                  <a:tcPr anchor="ctr"/>
                </a:tc>
                <a:tc>
                  <a:txBody>
                    <a:bodyPr/>
                    <a:lstStyle/>
                    <a:p>
                      <a:pPr indent="0" algn="ctr">
                        <a:buNone/>
                      </a:pPr>
                      <a:r>
                        <a:rPr lang="en-US" altLang="en-US" sz="1800" b="0" dirty="0">
                          <a:solidFill>
                            <a:srgbClr val="000000"/>
                          </a:solidFill>
                          <a:ea typeface="微软雅黑" panose="020B0503020204020204" charset="-122"/>
                          <a:cs typeface="+mn-lt"/>
                        </a:rPr>
                        <a:t>0.6207</a:t>
                      </a:r>
                    </a:p>
                  </a:txBody>
                  <a:tcPr marL="12700" marR="12700" marT="12700" anchor="ctr"/>
                </a:tc>
                <a:tc>
                  <a:txBody>
                    <a:bodyPr/>
                    <a:lstStyle/>
                    <a:p>
                      <a:pPr algn="ctr">
                        <a:buNone/>
                      </a:pPr>
                      <a:r>
                        <a:rPr lang="en-US" altLang="zh-CN" dirty="0"/>
                        <a:t>0.5975</a:t>
                      </a:r>
                    </a:p>
                  </a:txBody>
                  <a:tcPr anchor="ctr"/>
                </a:tc>
                <a:extLst>
                  <a:ext uri="{0D108BD9-81ED-4DB2-BD59-A6C34878D82A}">
                    <a16:rowId xmlns:a16="http://schemas.microsoft.com/office/drawing/2014/main" val="10001"/>
                  </a:ext>
                </a:extLst>
              </a:tr>
            </a:tbl>
          </a:graphicData>
        </a:graphic>
      </p:graphicFrame>
      <p:pic>
        <p:nvPicPr>
          <p:cNvPr id="5" name="图片 4" descr="107-right-arrow-3"/>
          <p:cNvPicPr>
            <a:picLocks noChangeAspect="1"/>
          </p:cNvPicPr>
          <p:nvPr/>
        </p:nvPicPr>
        <p:blipFill>
          <a:blip r:embed="rId5"/>
          <a:stretch>
            <a:fillRect/>
          </a:stretch>
        </p:blipFill>
        <p:spPr>
          <a:xfrm rot="5400000">
            <a:off x="9540240" y="4752975"/>
            <a:ext cx="645160" cy="645160"/>
          </a:xfrm>
          <a:prstGeom prst="rect">
            <a:avLst/>
          </a:prstGeom>
        </p:spPr>
      </p:pic>
    </p:spTree>
    <p:extLst>
      <p:ext uri="{BB962C8B-B14F-4D97-AF65-F5344CB8AC3E}">
        <p14:creationId xmlns:p14="http://schemas.microsoft.com/office/powerpoint/2010/main" val="2413990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1"/>
          <p:cNvSpPr txBox="1"/>
          <p:nvPr/>
        </p:nvSpPr>
        <p:spPr>
          <a:xfrm>
            <a:off x="3708039" y="674497"/>
            <a:ext cx="4775921" cy="923330"/>
          </a:xfrm>
          <a:prstGeom prst="rect">
            <a:avLst/>
          </a:prstGeom>
          <a:noFill/>
        </p:spPr>
        <p:txBody>
          <a:bodyPr wrap="square" rtlCol="0" anchor="ctr">
            <a:spAutoFit/>
          </a:bodyPr>
          <a:lstStyle/>
          <a:p>
            <a:r>
              <a:rPr lang="en-US" altLang="ko-KR" sz="5400" dirty="0">
                <a:solidFill>
                  <a:schemeClr val="bg1"/>
                </a:solidFill>
                <a:cs typeface="Arial" pitchFamily="34" charset="0"/>
              </a:rPr>
              <a:t>Meet the team</a:t>
            </a:r>
          </a:p>
        </p:txBody>
      </p:sp>
      <p:grpSp>
        <p:nvGrpSpPr>
          <p:cNvPr id="14" name="Group 13">
            <a:extLst>
              <a:ext uri="{FF2B5EF4-FFF2-40B4-BE49-F238E27FC236}">
                <a16:creationId xmlns:a16="http://schemas.microsoft.com/office/drawing/2014/main" id="{B0E3F1C5-2C7C-46CF-B650-513F67A38C80}"/>
              </a:ext>
            </a:extLst>
          </p:cNvPr>
          <p:cNvGrpSpPr/>
          <p:nvPr/>
        </p:nvGrpSpPr>
        <p:grpSpPr>
          <a:xfrm>
            <a:off x="4342743" y="7191000"/>
            <a:ext cx="3187416" cy="576000"/>
            <a:chOff x="6669022" y="3358038"/>
            <a:chExt cx="2401714" cy="576000"/>
          </a:xfrm>
        </p:grpSpPr>
        <p:sp>
          <p:nvSpPr>
            <p:cNvPr id="15" name="Rounded Rectangle 4">
              <a:extLst>
                <a:ext uri="{FF2B5EF4-FFF2-40B4-BE49-F238E27FC236}">
                  <a16:creationId xmlns:a16="http://schemas.microsoft.com/office/drawing/2014/main" id="{C1165BEC-69DA-41B2-9402-3860BD893F52}"/>
                </a:ext>
              </a:extLst>
            </p:cNvPr>
            <p:cNvSpPr/>
            <p:nvPr/>
          </p:nvSpPr>
          <p:spPr>
            <a:xfrm>
              <a:off x="6669022" y="3358038"/>
              <a:ext cx="2376264" cy="576000"/>
            </a:xfrm>
            <a:prstGeom prst="roundRect">
              <a:avLst>
                <a:gd name="adj" fmla="val 50000"/>
              </a:avLst>
            </a:prstGeom>
            <a:solidFill>
              <a:schemeClr val="bg1"/>
            </a:solidFill>
            <a:ln w="76200">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lumMod val="65000"/>
                    <a:lumOff val="35000"/>
                  </a:schemeClr>
                </a:solidFill>
              </a:endParaRPr>
            </a:p>
          </p:txBody>
        </p:sp>
        <p:sp>
          <p:nvSpPr>
            <p:cNvPr id="16" name="TextBox 15">
              <a:extLst>
                <a:ext uri="{FF2B5EF4-FFF2-40B4-BE49-F238E27FC236}">
                  <a16:creationId xmlns:a16="http://schemas.microsoft.com/office/drawing/2014/main" id="{7EC51D46-00B7-4A70-9C01-BFF66418D560}"/>
                </a:ext>
              </a:extLst>
            </p:cNvPr>
            <p:cNvSpPr txBox="1"/>
            <p:nvPr/>
          </p:nvSpPr>
          <p:spPr>
            <a:xfrm>
              <a:off x="6694472" y="3461372"/>
              <a:ext cx="2376264" cy="369332"/>
            </a:xfrm>
            <a:prstGeom prst="rect">
              <a:avLst/>
            </a:prstGeom>
            <a:noFill/>
          </p:spPr>
          <p:txBody>
            <a:bodyPr wrap="square" rtlCol="0">
              <a:spAutoFit/>
            </a:bodyPr>
            <a:lstStyle/>
            <a:p>
              <a:pPr algn="ctr"/>
              <a:r>
                <a:rPr lang="en-US" altLang="ko-KR" b="1" dirty="0">
                  <a:solidFill>
                    <a:schemeClr val="tx1">
                      <a:lumMod val="75000"/>
                      <a:lumOff val="25000"/>
                    </a:schemeClr>
                  </a:solidFill>
                  <a:cs typeface="Arial" pitchFamily="34" charset="0"/>
                </a:rPr>
                <a:t>Limited Resources!</a:t>
              </a:r>
              <a:endParaRPr lang="ko-KR" altLang="en-US" b="1" dirty="0">
                <a:solidFill>
                  <a:schemeClr val="tx1">
                    <a:lumMod val="75000"/>
                    <a:lumOff val="25000"/>
                  </a:schemeClr>
                </a:solidFill>
                <a:cs typeface="Arial" pitchFamily="34" charset="0"/>
              </a:endParaRPr>
            </a:p>
          </p:txBody>
        </p:sp>
      </p:grpSp>
      <p:pic>
        <p:nvPicPr>
          <p:cNvPr id="39" name="Picture 38" descr="A close up of a logo&#10;&#10;Description automatically generated">
            <a:extLst>
              <a:ext uri="{FF2B5EF4-FFF2-40B4-BE49-F238E27FC236}">
                <a16:creationId xmlns:a16="http://schemas.microsoft.com/office/drawing/2014/main" id="{70E817F1-734F-45AB-AEE9-55C7E0AD8C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71808" y="6858000"/>
            <a:ext cx="1597676" cy="1597676"/>
          </a:xfrm>
          <a:prstGeom prst="rect">
            <a:avLst/>
          </a:prstGeom>
        </p:spPr>
      </p:pic>
      <p:pic>
        <p:nvPicPr>
          <p:cNvPr id="40" name="Picture 39" descr="A close up of a sign&#10;&#10;Description automatically generated">
            <a:extLst>
              <a:ext uri="{FF2B5EF4-FFF2-40B4-BE49-F238E27FC236}">
                <a16:creationId xmlns:a16="http://schemas.microsoft.com/office/drawing/2014/main" id="{F308E432-2660-4DCD-AE8B-926D451734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179" y="6858000"/>
            <a:ext cx="1242000" cy="1242000"/>
          </a:xfrm>
          <a:prstGeom prst="rect">
            <a:avLst/>
          </a:prstGeom>
        </p:spPr>
      </p:pic>
      <p:sp>
        <p:nvSpPr>
          <p:cNvPr id="8" name="TextBox 7">
            <a:extLst>
              <a:ext uri="{FF2B5EF4-FFF2-40B4-BE49-F238E27FC236}">
                <a16:creationId xmlns:a16="http://schemas.microsoft.com/office/drawing/2014/main" id="{88351787-95A8-A240-BF03-6D389D1CE3E1}"/>
              </a:ext>
            </a:extLst>
          </p:cNvPr>
          <p:cNvSpPr txBox="1"/>
          <p:nvPr/>
        </p:nvSpPr>
        <p:spPr>
          <a:xfrm>
            <a:off x="558620" y="5421338"/>
            <a:ext cx="7092711" cy="923330"/>
          </a:xfrm>
          <a:prstGeom prst="rect">
            <a:avLst/>
          </a:prstGeom>
          <a:noFill/>
        </p:spPr>
        <p:txBody>
          <a:bodyPr wrap="none" rtlCol="0">
            <a:spAutoFit/>
          </a:bodyPr>
          <a:lstStyle/>
          <a:p>
            <a:r>
              <a:rPr lang="en-AU" dirty="0"/>
              <a:t>Bing Lesley Yuan , Xin Li , </a:t>
            </a:r>
            <a:r>
              <a:rPr lang="en-AU" dirty="0" err="1"/>
              <a:t>Xinhui</a:t>
            </a:r>
            <a:r>
              <a:rPr lang="en-AU" dirty="0"/>
              <a:t> Lu , </a:t>
            </a:r>
            <a:r>
              <a:rPr lang="en-AU" dirty="0" err="1"/>
              <a:t>Ziyan</a:t>
            </a:r>
            <a:r>
              <a:rPr lang="en-AU" dirty="0"/>
              <a:t> Zhao , Raelene Huang </a:t>
            </a:r>
          </a:p>
          <a:p>
            <a:r>
              <a:rPr lang="en-AU" dirty="0"/>
              <a:t>350274,1029029,965246, 1020405, 694488 </a:t>
            </a:r>
          </a:p>
          <a:p>
            <a:endParaRPr lang="en-US" dirty="0"/>
          </a:p>
        </p:txBody>
      </p:sp>
      <p:pic>
        <p:nvPicPr>
          <p:cNvPr id="5" name="Picture 4">
            <a:extLst>
              <a:ext uri="{FF2B5EF4-FFF2-40B4-BE49-F238E27FC236}">
                <a16:creationId xmlns:a16="http://schemas.microsoft.com/office/drawing/2014/main" id="{426F911E-338B-433F-9232-5FA138695774}"/>
              </a:ext>
            </a:extLst>
          </p:cNvPr>
          <p:cNvPicPr>
            <a:picLocks noChangeAspect="1"/>
          </p:cNvPicPr>
          <p:nvPr/>
        </p:nvPicPr>
        <p:blipFill rotWithShape="1">
          <a:blip r:embed="rId4"/>
          <a:srcRect l="4954" t="4449" r="4908" b="6419"/>
          <a:stretch/>
        </p:blipFill>
        <p:spPr>
          <a:xfrm>
            <a:off x="755247" y="3429000"/>
            <a:ext cx="1744884" cy="1744884"/>
          </a:xfrm>
          <a:prstGeom prst="ellipse">
            <a:avLst/>
          </a:prstGeom>
        </p:spPr>
      </p:pic>
      <p:pic>
        <p:nvPicPr>
          <p:cNvPr id="11" name="Picture 10" descr="A person posing for the camera&#10;&#10;Description automatically generated">
            <a:extLst>
              <a:ext uri="{FF2B5EF4-FFF2-40B4-BE49-F238E27FC236}">
                <a16:creationId xmlns:a16="http://schemas.microsoft.com/office/drawing/2014/main" id="{E7E4A36A-0826-F545-BBDA-B4D62EC4186B}"/>
              </a:ext>
            </a:extLst>
          </p:cNvPr>
          <p:cNvPicPr>
            <a:picLocks noChangeAspect="1"/>
          </p:cNvPicPr>
          <p:nvPr/>
        </p:nvPicPr>
        <p:blipFill rotWithShape="1">
          <a:blip r:embed="rId5">
            <a:extLst>
              <a:ext uri="{28A0092B-C50C-407E-A947-70E740481C1C}">
                <a14:useLocalDpi xmlns:a14="http://schemas.microsoft.com/office/drawing/2010/main" val="0"/>
              </a:ext>
            </a:extLst>
          </a:blip>
          <a:srcRect l="13966" t="4311" r="8307"/>
          <a:stretch/>
        </p:blipFill>
        <p:spPr>
          <a:xfrm>
            <a:off x="5953339" y="3429000"/>
            <a:ext cx="1725395" cy="1744884"/>
          </a:xfrm>
          <a:prstGeom prst="ellipse">
            <a:avLst/>
          </a:prstGeom>
        </p:spPr>
      </p:pic>
    </p:spTree>
    <p:extLst>
      <p:ext uri="{BB962C8B-B14F-4D97-AF65-F5344CB8AC3E}">
        <p14:creationId xmlns:p14="http://schemas.microsoft.com/office/powerpoint/2010/main" val="15077150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704425" y="919072"/>
            <a:ext cx="6783150" cy="922020"/>
          </a:xfrm>
          <a:prstGeom prst="rect">
            <a:avLst/>
          </a:prstGeom>
          <a:noFill/>
        </p:spPr>
        <p:txBody>
          <a:bodyPr wrap="square" rtlCol="0" anchor="ctr">
            <a:spAutoFit/>
          </a:bodyPr>
          <a:lstStyle/>
          <a:p>
            <a:r>
              <a:rPr lang="en-US" altLang="ko-KR" sz="5400" dirty="0">
                <a:solidFill>
                  <a:schemeClr val="bg1"/>
                </a:solidFill>
                <a:cs typeface="Arial" panose="020B0604020202020204" pitchFamily="34" charset="0"/>
              </a:rPr>
              <a:t>Different Data Sets</a:t>
            </a:r>
            <a:endParaRPr lang="zh-CN" altLang="en-US" sz="5400" dirty="0">
              <a:solidFill>
                <a:schemeClr val="bg1"/>
              </a:solidFill>
              <a:ea typeface="宋体" panose="02010600030101010101" pitchFamily="2" charset="-122"/>
              <a:cs typeface="Arial" panose="020B0604020202020204" pitchFamily="34" charset="0"/>
            </a:endParaRPr>
          </a:p>
        </p:txBody>
      </p:sp>
      <p:graphicFrame>
        <p:nvGraphicFramePr>
          <p:cNvPr id="3" name="图表 2"/>
          <p:cNvGraphicFramePr/>
          <p:nvPr/>
        </p:nvGraphicFramePr>
        <p:xfrm>
          <a:off x="2080895" y="2890520"/>
          <a:ext cx="7626350" cy="368935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773364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565424" y="878128"/>
            <a:ext cx="5061151" cy="922020"/>
          </a:xfrm>
          <a:prstGeom prst="rect">
            <a:avLst/>
          </a:prstGeom>
          <a:noFill/>
        </p:spPr>
        <p:txBody>
          <a:bodyPr wrap="square" rtlCol="0" anchor="ctr">
            <a:spAutoFit/>
          </a:bodyPr>
          <a:lstStyle/>
          <a:p>
            <a:r>
              <a:rPr lang="en-US" altLang="ko-KR" sz="5400" dirty="0">
                <a:solidFill>
                  <a:schemeClr val="bg1"/>
                </a:solidFill>
                <a:cs typeface="Arial" panose="020B0604020202020204" pitchFamily="34" charset="0"/>
              </a:rPr>
              <a:t>Random Forest</a:t>
            </a:r>
          </a:p>
        </p:txBody>
      </p:sp>
      <p:pic>
        <p:nvPicPr>
          <p:cNvPr id="6" name="Picture 5" descr="A picture containing drawing&#10;&#10;Description automatically generated"/>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0358" y="6963973"/>
            <a:ext cx="1265582" cy="1265582"/>
          </a:xfrm>
          <a:prstGeom prst="rect">
            <a:avLst/>
          </a:prstGeom>
        </p:spPr>
      </p:pic>
      <p:pic>
        <p:nvPicPr>
          <p:cNvPr id="5" name="图片 4" descr="2020-10-17_131237"/>
          <p:cNvPicPr>
            <a:picLocks noChangeAspect="1"/>
          </p:cNvPicPr>
          <p:nvPr>
            <p:custDataLst>
              <p:tags r:id="rId1"/>
            </p:custDataLst>
          </p:nvPr>
        </p:nvPicPr>
        <p:blipFill>
          <a:blip r:embed="rId5"/>
          <a:stretch>
            <a:fillRect/>
          </a:stretch>
        </p:blipFill>
        <p:spPr>
          <a:xfrm>
            <a:off x="438150" y="2967990"/>
            <a:ext cx="1592580" cy="1578610"/>
          </a:xfrm>
          <a:prstGeom prst="rect">
            <a:avLst/>
          </a:prstGeom>
        </p:spPr>
      </p:pic>
      <p:sp>
        <p:nvSpPr>
          <p:cNvPr id="7" name="文本框 6"/>
          <p:cNvSpPr txBox="1"/>
          <p:nvPr/>
        </p:nvSpPr>
        <p:spPr>
          <a:xfrm>
            <a:off x="2661920" y="3253740"/>
            <a:ext cx="6454140" cy="2245360"/>
          </a:xfrm>
          <a:prstGeom prst="rect">
            <a:avLst/>
          </a:prstGeom>
          <a:noFill/>
        </p:spPr>
        <p:txBody>
          <a:bodyPr wrap="none" rtlCol="0">
            <a:spAutoFit/>
          </a:bodyPr>
          <a:lstStyle/>
          <a:p>
            <a:pPr marL="285750" indent="-285750" algn="l">
              <a:buFont typeface="Arial" panose="020B0604020202020204" pitchFamily="34" charset="0"/>
              <a:buChar char="•"/>
            </a:pPr>
            <a:r>
              <a:rPr lang="en-US" altLang="zh-CN" sz="2800"/>
              <a:t>No assumption for data</a:t>
            </a:r>
          </a:p>
          <a:p>
            <a:pPr indent="0" algn="l">
              <a:buFont typeface="Arial" panose="020B0604020202020204" pitchFamily="34" charset="0"/>
              <a:buNone/>
            </a:pPr>
            <a:endParaRPr lang="en-US" altLang="zh-CN" sz="2800"/>
          </a:p>
          <a:p>
            <a:pPr marL="285750" indent="-285750" algn="l">
              <a:buFont typeface="Arial" panose="020B0604020202020204" pitchFamily="34" charset="0"/>
              <a:buChar char="•"/>
            </a:pPr>
            <a:r>
              <a:rPr lang="en-US" altLang="zh-CN" sz="2800"/>
              <a:t>Without a large amount of tuning work</a:t>
            </a:r>
          </a:p>
          <a:p>
            <a:pPr indent="0" algn="l">
              <a:buFont typeface="Arial" panose="020B0604020202020204" pitchFamily="34" charset="0"/>
              <a:buNone/>
            </a:pPr>
            <a:endParaRPr lang="en-US" altLang="zh-CN" sz="2800"/>
          </a:p>
          <a:p>
            <a:pPr marL="285750" indent="-285750" algn="l">
              <a:buFont typeface="Arial" panose="020B0604020202020204" pitchFamily="34" charset="0"/>
              <a:buChar char="•"/>
            </a:pPr>
            <a:r>
              <a:rPr lang="en-US" altLang="zh-CN" sz="2800"/>
              <a:t>Features importance</a:t>
            </a:r>
          </a:p>
        </p:txBody>
      </p:sp>
      <p:grpSp>
        <p:nvGrpSpPr>
          <p:cNvPr id="12" name="组合 11"/>
          <p:cNvGrpSpPr/>
          <p:nvPr/>
        </p:nvGrpSpPr>
        <p:grpSpPr>
          <a:xfrm>
            <a:off x="2953385" y="4887595"/>
            <a:ext cx="5791835" cy="864870"/>
            <a:chOff x="4651" y="7697"/>
            <a:chExt cx="9121" cy="1362"/>
          </a:xfrm>
        </p:grpSpPr>
        <p:cxnSp>
          <p:nvCxnSpPr>
            <p:cNvPr id="8" name="曲线连接符 7"/>
            <p:cNvCxnSpPr/>
            <p:nvPr/>
          </p:nvCxnSpPr>
          <p:spPr>
            <a:xfrm>
              <a:off x="9978" y="8329"/>
              <a:ext cx="3795" cy="731"/>
            </a:xfrm>
            <a:prstGeom prst="curvedConnector3">
              <a:avLst>
                <a:gd name="adj1" fmla="val 50013"/>
              </a:avLst>
            </a:prstGeom>
            <a:ln w="63500" cmpd="sng">
              <a:solidFill>
                <a:schemeClr val="accent1">
                  <a:shade val="50000"/>
                </a:schemeClr>
              </a:solidFill>
              <a:prstDash val="solid"/>
              <a:tailEnd type="arrow"/>
            </a:ln>
          </p:spPr>
          <p:style>
            <a:lnRef idx="1">
              <a:schemeClr val="accent1"/>
            </a:lnRef>
            <a:fillRef idx="0">
              <a:schemeClr val="accent1"/>
            </a:fillRef>
            <a:effectRef idx="0">
              <a:schemeClr val="accent1"/>
            </a:effectRef>
            <a:fontRef idx="minor">
              <a:schemeClr val="tx1"/>
            </a:fontRef>
          </p:style>
        </p:cxnSp>
        <p:sp>
          <p:nvSpPr>
            <p:cNvPr id="9" name="椭圆 8"/>
            <p:cNvSpPr/>
            <p:nvPr/>
          </p:nvSpPr>
          <p:spPr>
            <a:xfrm>
              <a:off x="4651" y="7697"/>
              <a:ext cx="5327" cy="1203"/>
            </a:xfrm>
            <a:prstGeom prst="ellipse">
              <a:avLst/>
            </a:prstGeom>
            <a:noFill/>
            <a:ln w="6350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 name="组合 10"/>
          <p:cNvGrpSpPr/>
          <p:nvPr/>
        </p:nvGrpSpPr>
        <p:grpSpPr>
          <a:xfrm>
            <a:off x="8745855" y="3735705"/>
            <a:ext cx="3140710" cy="2307590"/>
            <a:chOff x="13773" y="5883"/>
            <a:chExt cx="4946" cy="3634"/>
          </a:xfrm>
        </p:grpSpPr>
        <p:pic>
          <p:nvPicPr>
            <p:cNvPr id="4" name="Picture 3" descr="A close up of a logo&#10;&#10;Description automatically generated"/>
            <p:cNvPicPr>
              <a:picLocks noChangeAspect="1"/>
            </p:cNvPicPr>
            <p:nvPr>
              <p:custDataLst>
                <p:tags r:id="rId2"/>
              </p:custDataLst>
            </p:nvPr>
          </p:nvPicPr>
          <p:blipFill>
            <a:blip r:embed="rId6">
              <a:extLst>
                <a:ext uri="{28A0092B-C50C-407E-A947-70E740481C1C}">
                  <a14:useLocalDpi xmlns:a14="http://schemas.microsoft.com/office/drawing/2010/main" val="0"/>
                </a:ext>
              </a:extLst>
            </a:blip>
            <a:stretch>
              <a:fillRect/>
            </a:stretch>
          </p:blipFill>
          <p:spPr>
            <a:xfrm>
              <a:off x="15943" y="5883"/>
              <a:ext cx="2777" cy="2777"/>
            </a:xfrm>
            <a:prstGeom prst="rect">
              <a:avLst/>
            </a:prstGeom>
          </p:spPr>
        </p:pic>
        <p:sp>
          <p:nvSpPr>
            <p:cNvPr id="10" name="文本框 9"/>
            <p:cNvSpPr txBox="1"/>
            <p:nvPr/>
          </p:nvSpPr>
          <p:spPr>
            <a:xfrm>
              <a:off x="13773" y="8501"/>
              <a:ext cx="3161" cy="1016"/>
            </a:xfrm>
            <a:prstGeom prst="rect">
              <a:avLst/>
            </a:prstGeom>
            <a:noFill/>
          </p:spPr>
          <p:txBody>
            <a:bodyPr wrap="square" rtlCol="0">
              <a:spAutoFit/>
            </a:bodyPr>
            <a:lstStyle/>
            <a:p>
              <a:r>
                <a:rPr lang="en-US" altLang="zh-CN" sz="3600"/>
                <a:t>Analysis</a:t>
              </a:r>
            </a:p>
          </p:txBody>
        </p:sp>
      </p:grpSp>
    </p:spTree>
    <p:extLst>
      <p:ext uri="{BB962C8B-B14F-4D97-AF65-F5344CB8AC3E}">
        <p14:creationId xmlns:p14="http://schemas.microsoft.com/office/powerpoint/2010/main" val="2018260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92200" y="-40322"/>
            <a:ext cx="9262745" cy="2584450"/>
          </a:xfrm>
          <a:prstGeom prst="rect">
            <a:avLst/>
          </a:prstGeom>
          <a:noFill/>
        </p:spPr>
        <p:txBody>
          <a:bodyPr wrap="square" rtlCol="0" anchor="ctr">
            <a:spAutoFit/>
          </a:bodyPr>
          <a:lstStyle/>
          <a:p>
            <a:pPr algn="ctr"/>
            <a:r>
              <a:rPr lang="en-US" altLang="ko-KR" sz="5400" dirty="0">
                <a:solidFill>
                  <a:schemeClr val="bg1"/>
                </a:solidFill>
                <a:cs typeface="Arial" panose="020B0604020202020204" pitchFamily="34" charset="0"/>
              </a:rPr>
              <a:t>Random Forest </a:t>
            </a:r>
          </a:p>
          <a:p>
            <a:pPr algn="ctr"/>
            <a:r>
              <a:rPr lang="en-US" altLang="ko-KR" sz="5400" dirty="0">
                <a:solidFill>
                  <a:schemeClr val="bg1"/>
                </a:solidFill>
                <a:cs typeface="Arial" panose="020B0604020202020204" pitchFamily="34" charset="0"/>
              </a:rPr>
              <a:t>&amp; </a:t>
            </a:r>
          </a:p>
          <a:p>
            <a:pPr algn="ctr"/>
            <a:r>
              <a:rPr lang="en-US" altLang="ko-KR" sz="5400" dirty="0">
                <a:solidFill>
                  <a:schemeClr val="bg1"/>
                </a:solidFill>
                <a:cs typeface="Arial" panose="020B0604020202020204" pitchFamily="34" charset="0"/>
              </a:rPr>
              <a:t>Oversampling</a:t>
            </a:r>
          </a:p>
        </p:txBody>
      </p:sp>
      <p:pic>
        <p:nvPicPr>
          <p:cNvPr id="4" name="Picture 3" descr="A close up of a logo&#10;&#10;Description automatically generated"/>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53834" y="6957394"/>
            <a:ext cx="1272161" cy="1272161"/>
          </a:xfrm>
          <a:prstGeom prst="rect">
            <a:avLst/>
          </a:prstGeom>
        </p:spPr>
      </p:pic>
      <p:pic>
        <p:nvPicPr>
          <p:cNvPr id="6" name="Picture 5" descr="A picture containing drawing&#10;&#10;Description automatically generated"/>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0358" y="6963973"/>
            <a:ext cx="1265582" cy="1265582"/>
          </a:xfrm>
          <a:prstGeom prst="rect">
            <a:avLst/>
          </a:prstGeom>
        </p:spPr>
      </p:pic>
      <p:graphicFrame>
        <p:nvGraphicFramePr>
          <p:cNvPr id="9" name="表格 8"/>
          <p:cNvGraphicFramePr/>
          <p:nvPr>
            <p:custDataLst>
              <p:tags r:id="rId1"/>
            </p:custDataLst>
          </p:nvPr>
        </p:nvGraphicFramePr>
        <p:xfrm>
          <a:off x="1664970" y="3362960"/>
          <a:ext cx="8671560" cy="2086610"/>
        </p:xfrm>
        <a:graphic>
          <a:graphicData uri="http://schemas.openxmlformats.org/drawingml/2006/table">
            <a:tbl>
              <a:tblPr firstRow="1" bandRow="1">
                <a:tableStyleId>{5C22544A-7EE6-4342-B048-85BDC9FD1C3A}</a:tableStyleId>
              </a:tblPr>
              <a:tblGrid>
                <a:gridCol w="2890520">
                  <a:extLst>
                    <a:ext uri="{9D8B030D-6E8A-4147-A177-3AD203B41FA5}">
                      <a16:colId xmlns:a16="http://schemas.microsoft.com/office/drawing/2014/main" val="20000"/>
                    </a:ext>
                  </a:extLst>
                </a:gridCol>
                <a:gridCol w="2890520">
                  <a:extLst>
                    <a:ext uri="{9D8B030D-6E8A-4147-A177-3AD203B41FA5}">
                      <a16:colId xmlns:a16="http://schemas.microsoft.com/office/drawing/2014/main" val="20001"/>
                    </a:ext>
                  </a:extLst>
                </a:gridCol>
                <a:gridCol w="2890520">
                  <a:extLst>
                    <a:ext uri="{9D8B030D-6E8A-4147-A177-3AD203B41FA5}">
                      <a16:colId xmlns:a16="http://schemas.microsoft.com/office/drawing/2014/main" val="20002"/>
                    </a:ext>
                  </a:extLst>
                </a:gridCol>
              </a:tblGrid>
              <a:tr h="1043305">
                <a:tc>
                  <a:txBody>
                    <a:bodyPr/>
                    <a:lstStyle/>
                    <a:p>
                      <a:pPr>
                        <a:buNone/>
                      </a:pPr>
                      <a:endParaRPr lang="en-US" altLang="zh-CN"/>
                    </a:p>
                  </a:txBody>
                  <a:tcPr/>
                </a:tc>
                <a:tc>
                  <a:txBody>
                    <a:bodyPr/>
                    <a:lstStyle/>
                    <a:p>
                      <a:pPr algn="ctr">
                        <a:buNone/>
                      </a:pPr>
                      <a:r>
                        <a:rPr lang="en-US" altLang="zh-CN"/>
                        <a:t>Imbalanced data set</a:t>
                      </a:r>
                    </a:p>
                  </a:txBody>
                  <a:tcPr anchor="ctr"/>
                </a:tc>
                <a:tc>
                  <a:txBody>
                    <a:bodyPr/>
                    <a:lstStyle/>
                    <a:p>
                      <a:pPr algn="ctr">
                        <a:buNone/>
                      </a:pPr>
                      <a:r>
                        <a:rPr lang="en-US" altLang="zh-CN"/>
                        <a:t>Balanced data set</a:t>
                      </a:r>
                    </a:p>
                  </a:txBody>
                  <a:tcPr anchor="ctr"/>
                </a:tc>
                <a:extLst>
                  <a:ext uri="{0D108BD9-81ED-4DB2-BD59-A6C34878D82A}">
                    <a16:rowId xmlns:a16="http://schemas.microsoft.com/office/drawing/2014/main" val="10000"/>
                  </a:ext>
                </a:extLst>
              </a:tr>
              <a:tr h="1043305">
                <a:tc>
                  <a:txBody>
                    <a:bodyPr/>
                    <a:lstStyle/>
                    <a:p>
                      <a:pPr algn="ctr">
                        <a:buNone/>
                      </a:pPr>
                      <a:r>
                        <a:rPr lang="en-US" altLang="zh-CN">
                          <a:latin typeface="微软雅黑" panose="020B0503020204020204" charset="-122"/>
                          <a:ea typeface="微软雅黑" panose="020B0503020204020204" charset="-122"/>
                          <a:cs typeface="Axure Handwriting" panose="020B0402020200020204" charset="0"/>
                        </a:rPr>
                        <a:t>Accuracy</a:t>
                      </a:r>
                    </a:p>
                  </a:txBody>
                  <a:tcPr anchor="ctr"/>
                </a:tc>
                <a:tc>
                  <a:txBody>
                    <a:bodyPr/>
                    <a:lstStyle/>
                    <a:p>
                      <a:pPr indent="0" algn="ctr">
                        <a:buNone/>
                      </a:pPr>
                      <a:r>
                        <a:rPr lang="en-US" altLang="en-US" sz="1800" b="0">
                          <a:solidFill>
                            <a:srgbClr val="000000"/>
                          </a:solidFill>
                          <a:ea typeface="微软雅黑" panose="020B0503020204020204" charset="-122"/>
                          <a:cs typeface="+mn-lt"/>
                        </a:rPr>
                        <a:t>0.61415</a:t>
                      </a:r>
                    </a:p>
                  </a:txBody>
                  <a:tcPr marL="12700" marR="12700" marT="12700" anchor="ctr"/>
                </a:tc>
                <a:tc>
                  <a:txBody>
                    <a:bodyPr/>
                    <a:lstStyle/>
                    <a:p>
                      <a:pPr algn="ctr">
                        <a:buNone/>
                      </a:pPr>
                      <a:r>
                        <a:rPr lang="en-US" altLang="zh-CN"/>
                        <a:t>0.849015</a:t>
                      </a:r>
                    </a:p>
                  </a:txBody>
                  <a:tcPr anchor="ct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3899737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409825" y="925513"/>
            <a:ext cx="7258050" cy="922020"/>
          </a:xfrm>
          <a:prstGeom prst="rect">
            <a:avLst/>
          </a:prstGeom>
          <a:noFill/>
        </p:spPr>
        <p:txBody>
          <a:bodyPr wrap="square" rtlCol="0" anchor="ctr">
            <a:spAutoFit/>
          </a:bodyPr>
          <a:lstStyle/>
          <a:p>
            <a:pPr algn="ctr"/>
            <a:r>
              <a:rPr lang="en-US" altLang="ko-KR" sz="5400" dirty="0">
                <a:solidFill>
                  <a:schemeClr val="bg1"/>
                </a:solidFill>
                <a:cs typeface="Arial" panose="020B0604020202020204" pitchFamily="34" charset="0"/>
              </a:rPr>
              <a:t>Different Data Sets</a:t>
            </a:r>
          </a:p>
        </p:txBody>
      </p:sp>
      <p:sp>
        <p:nvSpPr>
          <p:cNvPr id="15" name="Text Box 4"/>
          <p:cNvSpPr txBox="1"/>
          <p:nvPr/>
        </p:nvSpPr>
        <p:spPr>
          <a:xfrm>
            <a:off x="584142" y="3090875"/>
            <a:ext cx="4674870" cy="521970"/>
          </a:xfrm>
          <a:prstGeom prst="rect">
            <a:avLst/>
          </a:prstGeom>
          <a:noFill/>
        </p:spPr>
        <p:txBody>
          <a:bodyPr wrap="square" rtlCol="0">
            <a:spAutoFit/>
          </a:bodyPr>
          <a:lstStyle/>
          <a:p>
            <a:pPr algn="dist"/>
            <a:r>
              <a:rPr lang="en-US" sz="2800" dirty="0">
                <a:solidFill>
                  <a:schemeClr val="bg1"/>
                </a:solidFill>
                <a:latin typeface="Bangla MN" panose="00000500000000000000" charset="0"/>
                <a:cs typeface="Bangla MN" panose="00000500000000000000" charset="0"/>
              </a:rPr>
              <a:t>X EDUCATION</a:t>
            </a:r>
          </a:p>
        </p:txBody>
      </p:sp>
      <p:graphicFrame>
        <p:nvGraphicFramePr>
          <p:cNvPr id="3" name="图表 2"/>
          <p:cNvGraphicFramePr/>
          <p:nvPr/>
        </p:nvGraphicFramePr>
        <p:xfrm>
          <a:off x="1131570" y="2790190"/>
          <a:ext cx="9460865" cy="3851910"/>
        </p:xfrm>
        <a:graphic>
          <a:graphicData uri="http://schemas.openxmlformats.org/drawingml/2006/chart">
            <c:chart xmlns:c="http://schemas.openxmlformats.org/drawingml/2006/chart" xmlns:r="http://schemas.openxmlformats.org/officeDocument/2006/relationships" r:id="rId2"/>
          </a:graphicData>
        </a:graphic>
      </p:graphicFrame>
      <p:pic>
        <p:nvPicPr>
          <p:cNvPr id="10" name="Picture 9" descr="A picture containing drawing&#10;&#10;Description automatically generated"/>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9667721" y="3613097"/>
            <a:ext cx="789255" cy="789255"/>
          </a:xfrm>
          <a:prstGeom prst="rect">
            <a:avLst/>
          </a:prstGeom>
        </p:spPr>
      </p:pic>
      <p:grpSp>
        <p:nvGrpSpPr>
          <p:cNvPr id="8" name="组合 7"/>
          <p:cNvGrpSpPr/>
          <p:nvPr/>
        </p:nvGrpSpPr>
        <p:grpSpPr>
          <a:xfrm>
            <a:off x="1273810" y="925830"/>
            <a:ext cx="4541520" cy="4446270"/>
            <a:chOff x="2006" y="1458"/>
            <a:chExt cx="7152" cy="7002"/>
          </a:xfrm>
        </p:grpSpPr>
        <p:pic>
          <p:nvPicPr>
            <p:cNvPr id="4" name="图片 3" descr="Figure_1"/>
            <p:cNvPicPr>
              <a:picLocks noChangeAspect="1"/>
            </p:cNvPicPr>
            <p:nvPr/>
          </p:nvPicPr>
          <p:blipFill>
            <a:blip r:embed="rId4"/>
            <a:srcRect l="23459" t="14" r="-1074" b="-1317"/>
            <a:stretch>
              <a:fillRect/>
            </a:stretch>
          </p:blipFill>
          <p:spPr>
            <a:xfrm>
              <a:off x="2006" y="1458"/>
              <a:ext cx="7153" cy="7002"/>
            </a:xfrm>
            <a:prstGeom prst="rect">
              <a:avLst/>
            </a:prstGeom>
          </p:spPr>
        </p:pic>
        <p:sp>
          <p:nvSpPr>
            <p:cNvPr id="7" name="圆角矩形 6"/>
            <p:cNvSpPr/>
            <p:nvPr/>
          </p:nvSpPr>
          <p:spPr>
            <a:xfrm>
              <a:off x="3795" y="2407"/>
              <a:ext cx="4373" cy="377"/>
            </a:xfrm>
            <a:prstGeom prst="roundRect">
              <a:avLst/>
            </a:prstGeom>
            <a:noFill/>
            <a:ln w="63500" cmpd="sng">
              <a:solidFill>
                <a:srgbClr val="FF0000"/>
              </a:solidFill>
              <a:prstDash val="dash"/>
            </a:ln>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grpSp>
    </p:spTree>
    <p:extLst>
      <p:ext uri="{BB962C8B-B14F-4D97-AF65-F5344CB8AC3E}">
        <p14:creationId xmlns:p14="http://schemas.microsoft.com/office/powerpoint/2010/main" val="38003317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B568C8C5-D80A-44B6-9E0F-7156C2F3EED3}"/>
              </a:ext>
            </a:extLst>
          </p:cNvPr>
          <p:cNvCxnSpPr/>
          <p:nvPr/>
        </p:nvCxnSpPr>
        <p:spPr>
          <a:xfrm>
            <a:off x="12410983" y="4554245"/>
            <a:ext cx="914400" cy="914400"/>
          </a:xfrm>
          <a:prstGeom prst="line">
            <a:avLst/>
          </a:prstGeom>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C718ED8A-311F-F84E-ADD8-393055B7170B}"/>
              </a:ext>
            </a:extLst>
          </p:cNvPr>
          <p:cNvSpPr txBox="1"/>
          <p:nvPr/>
        </p:nvSpPr>
        <p:spPr>
          <a:xfrm>
            <a:off x="1493779" y="961519"/>
            <a:ext cx="8073483" cy="923330"/>
          </a:xfrm>
          <a:prstGeom prst="rect">
            <a:avLst/>
          </a:prstGeom>
          <a:noFill/>
        </p:spPr>
        <p:txBody>
          <a:bodyPr wrap="square" rtlCol="0" anchor="ctr">
            <a:spAutoFit/>
          </a:bodyPr>
          <a:lstStyle/>
          <a:p>
            <a:r>
              <a:rPr lang="en-US" altLang="ko-KR" sz="5400" dirty="0">
                <a:solidFill>
                  <a:schemeClr val="bg1"/>
                </a:solidFill>
                <a:cs typeface="Arial" pitchFamily="34" charset="0"/>
              </a:rPr>
              <a:t>Deep Neural Network</a:t>
            </a:r>
          </a:p>
        </p:txBody>
      </p:sp>
      <p:pic>
        <p:nvPicPr>
          <p:cNvPr id="5" name="Picture 4" descr="Diagram&#10;&#10;Description automatically generated">
            <a:extLst>
              <a:ext uri="{FF2B5EF4-FFF2-40B4-BE49-F238E27FC236}">
                <a16:creationId xmlns:a16="http://schemas.microsoft.com/office/drawing/2014/main" id="{ACE28589-3B22-1643-BBD6-C021474237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6630" y="2770590"/>
            <a:ext cx="4977876" cy="3798651"/>
          </a:xfrm>
          <a:prstGeom prst="rect">
            <a:avLst/>
          </a:prstGeom>
        </p:spPr>
      </p:pic>
      <p:sp>
        <p:nvSpPr>
          <p:cNvPr id="10" name="TextBox 9">
            <a:extLst>
              <a:ext uri="{FF2B5EF4-FFF2-40B4-BE49-F238E27FC236}">
                <a16:creationId xmlns:a16="http://schemas.microsoft.com/office/drawing/2014/main" id="{75C36813-AB46-334D-891A-2614DF15DC12}"/>
              </a:ext>
            </a:extLst>
          </p:cNvPr>
          <p:cNvSpPr txBox="1"/>
          <p:nvPr/>
        </p:nvSpPr>
        <p:spPr>
          <a:xfrm>
            <a:off x="5584058" y="2770591"/>
            <a:ext cx="5307863" cy="3970318"/>
          </a:xfrm>
          <a:prstGeom prst="rect">
            <a:avLst/>
          </a:prstGeom>
          <a:noFill/>
        </p:spPr>
        <p:txBody>
          <a:bodyPr wrap="none" rtlCol="0">
            <a:spAutoFit/>
          </a:bodyPr>
          <a:lstStyle/>
          <a:p>
            <a:pPr lvl="1"/>
            <a:endParaRPr lang="en-US" dirty="0"/>
          </a:p>
          <a:p>
            <a:pPr marL="285750" indent="-285750">
              <a:buFont typeface="Arial" panose="020B0604020202020204" pitchFamily="34" charset="0"/>
              <a:buChar char="•"/>
            </a:pPr>
            <a:r>
              <a:rPr lang="en-US" dirty="0"/>
              <a:t>5 hidden layers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256 nodes per layer</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err="1"/>
              <a:t>ReLu</a:t>
            </a:r>
            <a:r>
              <a:rPr lang="en-US" dirty="0"/>
              <a:t> activation function between hidden layers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Sigmoid output function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Features:</a:t>
            </a:r>
          </a:p>
          <a:p>
            <a:pPr marL="742950" lvl="1" indent="-285750">
              <a:buFont typeface="Arial" panose="020B0604020202020204" pitchFamily="34" charset="0"/>
              <a:buChar char="•"/>
            </a:pPr>
            <a:r>
              <a:rPr lang="en-US" dirty="0">
                <a:solidFill>
                  <a:srgbClr val="000000"/>
                </a:solidFill>
                <a:latin typeface="Arial" panose="020B0604020202020204" pitchFamily="34" charset="0"/>
              </a:rPr>
              <a:t>Base (14 variables)</a:t>
            </a:r>
          </a:p>
          <a:p>
            <a:pPr marL="742950" lvl="1" indent="-285750">
              <a:buFont typeface="Arial" panose="020B0604020202020204" pitchFamily="34" charset="0"/>
              <a:buChar char="•"/>
            </a:pPr>
            <a:r>
              <a:rPr lang="en-US" dirty="0">
                <a:solidFill>
                  <a:srgbClr val="000000"/>
                </a:solidFill>
                <a:latin typeface="Arial" panose="020B0604020202020204" pitchFamily="34" charset="0"/>
              </a:rPr>
              <a:t>Additional (3 variables) </a:t>
            </a:r>
          </a:p>
          <a:p>
            <a:pPr marL="742950" lvl="1" indent="-285750">
              <a:buFont typeface="Arial" panose="020B0604020202020204" pitchFamily="34" charset="0"/>
              <a:buChar char="•"/>
            </a:pPr>
            <a:r>
              <a:rPr lang="en-US" dirty="0">
                <a:solidFill>
                  <a:srgbClr val="000000"/>
                </a:solidFill>
                <a:latin typeface="Arial" panose="020B0604020202020204" pitchFamily="34" charset="0"/>
              </a:rPr>
              <a:t>Cross-features (3 variables)</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17209464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B568C8C5-D80A-44B6-9E0F-7156C2F3EED3}"/>
              </a:ext>
            </a:extLst>
          </p:cNvPr>
          <p:cNvCxnSpPr/>
          <p:nvPr/>
        </p:nvCxnSpPr>
        <p:spPr>
          <a:xfrm>
            <a:off x="12410983" y="4554245"/>
            <a:ext cx="914400" cy="914400"/>
          </a:xfrm>
          <a:prstGeom prst="line">
            <a:avLst/>
          </a:prstGeom>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C718ED8A-311F-F84E-ADD8-393055B7170B}"/>
              </a:ext>
            </a:extLst>
          </p:cNvPr>
          <p:cNvSpPr txBox="1"/>
          <p:nvPr/>
        </p:nvSpPr>
        <p:spPr>
          <a:xfrm>
            <a:off x="1493779" y="961519"/>
            <a:ext cx="9563242" cy="923330"/>
          </a:xfrm>
          <a:prstGeom prst="rect">
            <a:avLst/>
          </a:prstGeom>
          <a:noFill/>
        </p:spPr>
        <p:txBody>
          <a:bodyPr wrap="square" rtlCol="0" anchor="ctr">
            <a:spAutoFit/>
          </a:bodyPr>
          <a:lstStyle/>
          <a:p>
            <a:r>
              <a:rPr lang="en-US" altLang="ko-KR" sz="5400" dirty="0">
                <a:solidFill>
                  <a:schemeClr val="bg1"/>
                </a:solidFill>
                <a:cs typeface="Arial" pitchFamily="34" charset="0"/>
              </a:rPr>
              <a:t>Deep Neural Network Results</a:t>
            </a:r>
          </a:p>
        </p:txBody>
      </p:sp>
      <p:sp>
        <p:nvSpPr>
          <p:cNvPr id="4" name="TextBox 3">
            <a:extLst>
              <a:ext uri="{FF2B5EF4-FFF2-40B4-BE49-F238E27FC236}">
                <a16:creationId xmlns:a16="http://schemas.microsoft.com/office/drawing/2014/main" id="{206B66C2-D156-AD4C-905D-52D9FD129891}"/>
              </a:ext>
            </a:extLst>
          </p:cNvPr>
          <p:cNvSpPr txBox="1"/>
          <p:nvPr/>
        </p:nvSpPr>
        <p:spPr>
          <a:xfrm>
            <a:off x="1913085" y="7494138"/>
            <a:ext cx="1967205" cy="369332"/>
          </a:xfrm>
          <a:prstGeom prst="rect">
            <a:avLst/>
          </a:prstGeom>
          <a:noFill/>
        </p:spPr>
        <p:txBody>
          <a:bodyPr wrap="none" rtlCol="0">
            <a:spAutoFit/>
          </a:bodyPr>
          <a:lstStyle/>
          <a:p>
            <a:r>
              <a:rPr lang="en-US" dirty="0"/>
              <a:t>Handover to Bing</a:t>
            </a:r>
          </a:p>
        </p:txBody>
      </p:sp>
      <p:graphicFrame>
        <p:nvGraphicFramePr>
          <p:cNvPr id="2" name="Chart 1">
            <a:extLst>
              <a:ext uri="{FF2B5EF4-FFF2-40B4-BE49-F238E27FC236}">
                <a16:creationId xmlns:a16="http://schemas.microsoft.com/office/drawing/2014/main" id="{5775F394-8BC7-0148-8727-C60FD6F0B9F6}"/>
              </a:ext>
            </a:extLst>
          </p:cNvPr>
          <p:cNvGraphicFramePr/>
          <p:nvPr>
            <p:extLst>
              <p:ext uri="{D42A27DB-BD31-4B8C-83A1-F6EECF244321}">
                <p14:modId xmlns:p14="http://schemas.microsoft.com/office/powerpoint/2010/main" val="837934141"/>
              </p:ext>
            </p:extLst>
          </p:nvPr>
        </p:nvGraphicFramePr>
        <p:xfrm>
          <a:off x="490704" y="2614896"/>
          <a:ext cx="8952840" cy="414919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6939150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B568C8C5-D80A-44B6-9E0F-7156C2F3EED3}"/>
              </a:ext>
            </a:extLst>
          </p:cNvPr>
          <p:cNvCxnSpPr/>
          <p:nvPr/>
        </p:nvCxnSpPr>
        <p:spPr>
          <a:xfrm>
            <a:off x="12410983" y="4554245"/>
            <a:ext cx="914400" cy="914400"/>
          </a:xfrm>
          <a:prstGeom prst="line">
            <a:avLst/>
          </a:prstGeom>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C718ED8A-311F-F84E-ADD8-393055B7170B}"/>
              </a:ext>
            </a:extLst>
          </p:cNvPr>
          <p:cNvSpPr txBox="1"/>
          <p:nvPr/>
        </p:nvSpPr>
        <p:spPr>
          <a:xfrm>
            <a:off x="1493779" y="961519"/>
            <a:ext cx="8073483" cy="923330"/>
          </a:xfrm>
          <a:prstGeom prst="rect">
            <a:avLst/>
          </a:prstGeom>
          <a:noFill/>
        </p:spPr>
        <p:txBody>
          <a:bodyPr wrap="square" rtlCol="0" anchor="ctr">
            <a:spAutoFit/>
          </a:bodyPr>
          <a:lstStyle/>
          <a:p>
            <a:r>
              <a:rPr lang="en-US" altLang="ko-KR" sz="5400" dirty="0">
                <a:solidFill>
                  <a:schemeClr val="bg1"/>
                </a:solidFill>
                <a:cs typeface="Arial" pitchFamily="34" charset="0"/>
              </a:rPr>
              <a:t>Comparing all models</a:t>
            </a:r>
          </a:p>
        </p:txBody>
      </p:sp>
      <p:sp>
        <p:nvSpPr>
          <p:cNvPr id="4" name="TextBox 3">
            <a:extLst>
              <a:ext uri="{FF2B5EF4-FFF2-40B4-BE49-F238E27FC236}">
                <a16:creationId xmlns:a16="http://schemas.microsoft.com/office/drawing/2014/main" id="{206B66C2-D156-AD4C-905D-52D9FD129891}"/>
              </a:ext>
            </a:extLst>
          </p:cNvPr>
          <p:cNvSpPr txBox="1"/>
          <p:nvPr/>
        </p:nvSpPr>
        <p:spPr>
          <a:xfrm>
            <a:off x="1913085" y="7494138"/>
            <a:ext cx="1967205" cy="369332"/>
          </a:xfrm>
          <a:prstGeom prst="rect">
            <a:avLst/>
          </a:prstGeom>
          <a:noFill/>
        </p:spPr>
        <p:txBody>
          <a:bodyPr wrap="none" rtlCol="0">
            <a:spAutoFit/>
          </a:bodyPr>
          <a:lstStyle/>
          <a:p>
            <a:r>
              <a:rPr lang="en-US" dirty="0"/>
              <a:t>Handover to Bing</a:t>
            </a:r>
          </a:p>
        </p:txBody>
      </p:sp>
      <p:graphicFrame>
        <p:nvGraphicFramePr>
          <p:cNvPr id="7" name="Table 6">
            <a:extLst>
              <a:ext uri="{FF2B5EF4-FFF2-40B4-BE49-F238E27FC236}">
                <a16:creationId xmlns:a16="http://schemas.microsoft.com/office/drawing/2014/main" id="{4F77B4BE-79B6-6C45-8D40-2FB6C6E11B2B}"/>
              </a:ext>
            </a:extLst>
          </p:cNvPr>
          <p:cNvGraphicFramePr>
            <a:graphicFrameLocks noGrp="1"/>
          </p:cNvGraphicFramePr>
          <p:nvPr>
            <p:extLst>
              <p:ext uri="{D42A27DB-BD31-4B8C-83A1-F6EECF244321}">
                <p14:modId xmlns:p14="http://schemas.microsoft.com/office/powerpoint/2010/main" val="464575710"/>
              </p:ext>
            </p:extLst>
          </p:nvPr>
        </p:nvGraphicFramePr>
        <p:xfrm>
          <a:off x="4572000" y="7084761"/>
          <a:ext cx="4318002" cy="1188085"/>
        </p:xfrm>
        <a:graphic>
          <a:graphicData uri="http://schemas.openxmlformats.org/drawingml/2006/table">
            <a:tbl>
              <a:tblPr>
                <a:tableStyleId>{5C22544A-7EE6-4342-B048-85BDC9FD1C3A}</a:tableStyleId>
              </a:tblPr>
              <a:tblGrid>
                <a:gridCol w="1015442">
                  <a:extLst>
                    <a:ext uri="{9D8B030D-6E8A-4147-A177-3AD203B41FA5}">
                      <a16:colId xmlns:a16="http://schemas.microsoft.com/office/drawing/2014/main" val="3061726750"/>
                    </a:ext>
                  </a:extLst>
                </a:gridCol>
                <a:gridCol w="825640">
                  <a:extLst>
                    <a:ext uri="{9D8B030D-6E8A-4147-A177-3AD203B41FA5}">
                      <a16:colId xmlns:a16="http://schemas.microsoft.com/office/drawing/2014/main" val="2503381333"/>
                    </a:ext>
                  </a:extLst>
                </a:gridCol>
                <a:gridCol w="825640">
                  <a:extLst>
                    <a:ext uri="{9D8B030D-6E8A-4147-A177-3AD203B41FA5}">
                      <a16:colId xmlns:a16="http://schemas.microsoft.com/office/drawing/2014/main" val="3662696576"/>
                    </a:ext>
                  </a:extLst>
                </a:gridCol>
                <a:gridCol w="825640">
                  <a:extLst>
                    <a:ext uri="{9D8B030D-6E8A-4147-A177-3AD203B41FA5}">
                      <a16:colId xmlns:a16="http://schemas.microsoft.com/office/drawing/2014/main" val="961814470"/>
                    </a:ext>
                  </a:extLst>
                </a:gridCol>
                <a:gridCol w="825640">
                  <a:extLst>
                    <a:ext uri="{9D8B030D-6E8A-4147-A177-3AD203B41FA5}">
                      <a16:colId xmlns:a16="http://schemas.microsoft.com/office/drawing/2014/main" val="570348911"/>
                    </a:ext>
                  </a:extLst>
                </a:gridCol>
              </a:tblGrid>
              <a:tr h="203200">
                <a:tc>
                  <a:txBody>
                    <a:bodyPr/>
                    <a:lstStyle/>
                    <a:p>
                      <a:pPr algn="l" fontAlgn="b"/>
                      <a:r>
                        <a:rPr lang="en-AU" sz="1200" u="none" strike="noStrike">
                          <a:effectLst/>
                        </a:rPr>
                        <a:t>Column1</a:t>
                      </a:r>
                      <a:endParaRPr lang="en-AU"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AU" sz="1200" u="none" strike="noStrike">
                          <a:effectLst/>
                        </a:rPr>
                        <a:t>Logistic</a:t>
                      </a:r>
                      <a:endParaRPr lang="en-AU"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AU" sz="1200" u="none" strike="noStrike">
                          <a:effectLst/>
                        </a:rPr>
                        <a:t>SVM</a:t>
                      </a:r>
                      <a:endParaRPr lang="en-AU"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AU" sz="1200" u="none" strike="noStrike">
                          <a:effectLst/>
                        </a:rPr>
                        <a:t>Random Forest</a:t>
                      </a:r>
                      <a:endParaRPr lang="en-AU"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AU" sz="1200" u="none" strike="noStrike">
                          <a:effectLst/>
                        </a:rPr>
                        <a:t>DNN</a:t>
                      </a:r>
                      <a:endParaRPr lang="en-AU"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830583123"/>
                  </a:ext>
                </a:extLst>
              </a:tr>
              <a:tr h="203200">
                <a:tc>
                  <a:txBody>
                    <a:bodyPr/>
                    <a:lstStyle/>
                    <a:p>
                      <a:pPr algn="l" fontAlgn="b"/>
                      <a:r>
                        <a:rPr lang="en-AU" sz="1200" u="none" strike="noStrike">
                          <a:effectLst/>
                        </a:rPr>
                        <a:t>Accuracy</a:t>
                      </a:r>
                      <a:endParaRPr lang="en-AU"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AU" sz="1200" u="none" strike="noStrike">
                          <a:effectLst/>
                        </a:rPr>
                        <a:t>0.7345</a:t>
                      </a:r>
                      <a:endParaRPr lang="en-AU"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AU" sz="1200" u="none" strike="noStrike">
                          <a:effectLst/>
                        </a:rPr>
                        <a:t>0.6207</a:t>
                      </a:r>
                      <a:endParaRPr lang="en-AU"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AU" sz="1200" u="none" strike="noStrike">
                          <a:effectLst/>
                        </a:rPr>
                        <a:t>0.84902</a:t>
                      </a:r>
                      <a:endParaRPr lang="en-AU"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AU" sz="1200" u="none" strike="noStrike">
                          <a:effectLst/>
                        </a:rPr>
                        <a:t>0.84399</a:t>
                      </a:r>
                      <a:endParaRPr lang="en-AU"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883469781"/>
                  </a:ext>
                </a:extLst>
              </a:tr>
              <a:tr h="203200">
                <a:tc>
                  <a:txBody>
                    <a:bodyPr/>
                    <a:lstStyle/>
                    <a:p>
                      <a:pPr algn="l" fontAlgn="b"/>
                      <a:r>
                        <a:rPr lang="en-AU" sz="1200" u="none" strike="noStrike">
                          <a:effectLst/>
                        </a:rPr>
                        <a:t>Precision</a:t>
                      </a:r>
                      <a:endParaRPr lang="en-AU"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AU" sz="1200" u="none" strike="noStrike">
                          <a:effectLst/>
                        </a:rPr>
                        <a:t>0.6364</a:t>
                      </a:r>
                      <a:endParaRPr lang="en-AU"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AU" sz="1200" u="none" strike="noStrike">
                          <a:effectLst/>
                        </a:rPr>
                        <a:t>0.48561</a:t>
                      </a:r>
                      <a:endParaRPr lang="en-AU"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AU" sz="1200" u="none" strike="noStrike">
                          <a:effectLst/>
                        </a:rPr>
                        <a:t>0.81627</a:t>
                      </a:r>
                      <a:endParaRPr lang="en-AU"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AU" sz="1200" u="none" strike="noStrike">
                          <a:effectLst/>
                        </a:rPr>
                        <a:t>0.79324</a:t>
                      </a:r>
                      <a:endParaRPr lang="en-AU"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538673390"/>
                  </a:ext>
                </a:extLst>
              </a:tr>
              <a:tr h="203200">
                <a:tc>
                  <a:txBody>
                    <a:bodyPr/>
                    <a:lstStyle/>
                    <a:p>
                      <a:pPr algn="l" fontAlgn="b"/>
                      <a:r>
                        <a:rPr lang="en-AU" sz="1200" u="none" strike="noStrike">
                          <a:effectLst/>
                        </a:rPr>
                        <a:t>Recall</a:t>
                      </a:r>
                      <a:endParaRPr lang="en-AU"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AU" sz="1200" u="none" strike="noStrike">
                          <a:effectLst/>
                        </a:rPr>
                        <a:t>0.6467</a:t>
                      </a:r>
                      <a:endParaRPr lang="en-AU"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AU" sz="1200" u="none" strike="noStrike">
                          <a:effectLst/>
                        </a:rPr>
                        <a:t>1</a:t>
                      </a:r>
                      <a:endParaRPr lang="en-AU"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AU" sz="1200" u="none" strike="noStrike">
                          <a:effectLst/>
                        </a:rPr>
                        <a:t>0.88449</a:t>
                      </a:r>
                      <a:endParaRPr lang="en-AU"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AU" sz="1200" u="none" strike="noStrike">
                          <a:effectLst/>
                        </a:rPr>
                        <a:t>0.96808</a:t>
                      </a:r>
                      <a:endParaRPr lang="en-AU"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33893083"/>
                  </a:ext>
                </a:extLst>
              </a:tr>
              <a:tr h="203200">
                <a:tc>
                  <a:txBody>
                    <a:bodyPr/>
                    <a:lstStyle/>
                    <a:p>
                      <a:pPr algn="l" fontAlgn="b"/>
                      <a:r>
                        <a:rPr lang="en-AU" sz="1200" u="none" strike="noStrike">
                          <a:effectLst/>
                        </a:rPr>
                        <a:t>F1_score</a:t>
                      </a:r>
                      <a:endParaRPr lang="en-AU"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AU" sz="1200" u="none" strike="noStrike">
                          <a:effectLst/>
                        </a:rPr>
                        <a:t>0.6415</a:t>
                      </a:r>
                      <a:endParaRPr lang="en-AU"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AU" sz="1200" u="none" strike="noStrike">
                          <a:effectLst/>
                        </a:rPr>
                        <a:t>0.65375</a:t>
                      </a:r>
                      <a:endParaRPr lang="en-AU"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AU" sz="1200" u="none" strike="noStrike">
                          <a:effectLst/>
                        </a:rPr>
                        <a:t>0.84902</a:t>
                      </a:r>
                      <a:endParaRPr lang="en-AU"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AU" sz="1200" u="none" strike="noStrike" dirty="0">
                          <a:effectLst/>
                        </a:rPr>
                        <a:t>0.87143</a:t>
                      </a:r>
                      <a:endParaRPr lang="en-AU" sz="12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129656302"/>
                  </a:ext>
                </a:extLst>
              </a:tr>
            </a:tbl>
          </a:graphicData>
        </a:graphic>
      </p:graphicFrame>
      <p:graphicFrame>
        <p:nvGraphicFramePr>
          <p:cNvPr id="8" name="Chart 7">
            <a:extLst>
              <a:ext uri="{FF2B5EF4-FFF2-40B4-BE49-F238E27FC236}">
                <a16:creationId xmlns:a16="http://schemas.microsoft.com/office/drawing/2014/main" id="{15EF66F7-40F3-5340-A140-45E83FE30B90}"/>
              </a:ext>
            </a:extLst>
          </p:cNvPr>
          <p:cNvGraphicFramePr/>
          <p:nvPr>
            <p:extLst>
              <p:ext uri="{D42A27DB-BD31-4B8C-83A1-F6EECF244321}">
                <p14:modId xmlns:p14="http://schemas.microsoft.com/office/powerpoint/2010/main" val="3853349735"/>
              </p:ext>
            </p:extLst>
          </p:nvPr>
        </p:nvGraphicFramePr>
        <p:xfrm>
          <a:off x="626463" y="2554014"/>
          <a:ext cx="9208815" cy="4303986"/>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0539929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4DD14B4-5A7F-4F48-BCB9-413F8F283024}"/>
              </a:ext>
            </a:extLst>
          </p:cNvPr>
          <p:cNvSpPr txBox="1"/>
          <p:nvPr/>
        </p:nvSpPr>
        <p:spPr>
          <a:xfrm>
            <a:off x="1847273" y="822056"/>
            <a:ext cx="9670472" cy="923330"/>
          </a:xfrm>
          <a:prstGeom prst="rect">
            <a:avLst/>
          </a:prstGeom>
          <a:noFill/>
        </p:spPr>
        <p:txBody>
          <a:bodyPr wrap="square" rtlCol="0" anchor="ctr">
            <a:spAutoFit/>
          </a:bodyPr>
          <a:lstStyle/>
          <a:p>
            <a:r>
              <a:rPr lang="en-US" altLang="ko-KR" sz="5400" dirty="0">
                <a:solidFill>
                  <a:schemeClr val="bg1"/>
                </a:solidFill>
                <a:cs typeface="Arial" pitchFamily="34" charset="0"/>
              </a:rPr>
              <a:t>How to interpret models</a:t>
            </a:r>
            <a:endParaRPr lang="ko-KR" altLang="en-US" sz="5400" dirty="0">
              <a:solidFill>
                <a:schemeClr val="bg1"/>
              </a:solidFill>
              <a:cs typeface="Arial" pitchFamily="34" charset="0"/>
            </a:endParaRPr>
          </a:p>
        </p:txBody>
      </p:sp>
      <p:sp>
        <p:nvSpPr>
          <p:cNvPr id="2" name="Rounded Rectangle 13">
            <a:extLst>
              <a:ext uri="{FF2B5EF4-FFF2-40B4-BE49-F238E27FC236}">
                <a16:creationId xmlns:a16="http://schemas.microsoft.com/office/drawing/2014/main" id="{761BD36B-E8E2-4DA7-A19A-755FFF390FC8}"/>
              </a:ext>
            </a:extLst>
          </p:cNvPr>
          <p:cNvSpPr/>
          <p:nvPr/>
        </p:nvSpPr>
        <p:spPr>
          <a:xfrm>
            <a:off x="514776" y="2812935"/>
            <a:ext cx="6181588" cy="1842967"/>
          </a:xfrm>
          <a:prstGeom prst="roundRect">
            <a:avLst>
              <a:gd name="adj" fmla="val 12448"/>
            </a:avLst>
          </a:prstGeom>
          <a:solidFill>
            <a:schemeClr val="bg1"/>
          </a:solidFill>
          <a:ln w="317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Rounded Rectangle 14">
            <a:extLst>
              <a:ext uri="{FF2B5EF4-FFF2-40B4-BE49-F238E27FC236}">
                <a16:creationId xmlns:a16="http://schemas.microsoft.com/office/drawing/2014/main" id="{565839D6-4B7D-497D-ADFA-E6A5729422D4}"/>
              </a:ext>
            </a:extLst>
          </p:cNvPr>
          <p:cNvSpPr/>
          <p:nvPr/>
        </p:nvSpPr>
        <p:spPr>
          <a:xfrm>
            <a:off x="472764" y="4740053"/>
            <a:ext cx="6223599" cy="1842967"/>
          </a:xfrm>
          <a:prstGeom prst="roundRect">
            <a:avLst>
              <a:gd name="adj" fmla="val 12448"/>
            </a:avLst>
          </a:prstGeom>
          <a:noFill/>
          <a:ln w="317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59DBF25C-DE2A-4644-AE93-5946F9F111CB}"/>
              </a:ext>
            </a:extLst>
          </p:cNvPr>
          <p:cNvSpPr txBox="1"/>
          <p:nvPr/>
        </p:nvSpPr>
        <p:spPr>
          <a:xfrm>
            <a:off x="562533" y="2812935"/>
            <a:ext cx="1287532" cy="646331"/>
          </a:xfrm>
          <a:prstGeom prst="rect">
            <a:avLst/>
          </a:prstGeom>
          <a:noFill/>
        </p:spPr>
        <p:txBody>
          <a:bodyPr wrap="none" rtlCol="0">
            <a:spAutoFit/>
          </a:bodyPr>
          <a:lstStyle/>
          <a:p>
            <a:r>
              <a:rPr lang="en-US" altLang="ko-KR" sz="3600" b="1" dirty="0">
                <a:solidFill>
                  <a:schemeClr val="accent4"/>
                </a:solidFill>
                <a:cs typeface="Arial" pitchFamily="34" charset="0"/>
              </a:rPr>
              <a:t>LIME</a:t>
            </a:r>
            <a:endParaRPr lang="ko-KR" altLang="en-US" sz="3600" b="1" dirty="0">
              <a:solidFill>
                <a:schemeClr val="accent4"/>
              </a:solidFill>
              <a:cs typeface="Arial" pitchFamily="34" charset="0"/>
            </a:endParaRPr>
          </a:p>
        </p:txBody>
      </p:sp>
      <p:sp>
        <p:nvSpPr>
          <p:cNvPr id="10" name="TextBox 9">
            <a:extLst>
              <a:ext uri="{FF2B5EF4-FFF2-40B4-BE49-F238E27FC236}">
                <a16:creationId xmlns:a16="http://schemas.microsoft.com/office/drawing/2014/main" id="{9AC9E02D-E86C-4F48-ABF7-EB2D4079433A}"/>
              </a:ext>
            </a:extLst>
          </p:cNvPr>
          <p:cNvSpPr txBox="1"/>
          <p:nvPr/>
        </p:nvSpPr>
        <p:spPr>
          <a:xfrm>
            <a:off x="472765" y="4785131"/>
            <a:ext cx="1467068" cy="646331"/>
          </a:xfrm>
          <a:prstGeom prst="rect">
            <a:avLst/>
          </a:prstGeom>
          <a:noFill/>
        </p:spPr>
        <p:txBody>
          <a:bodyPr wrap="none" rtlCol="0">
            <a:spAutoFit/>
          </a:bodyPr>
          <a:lstStyle/>
          <a:p>
            <a:r>
              <a:rPr lang="en-US" altLang="ko-KR" sz="3600" b="1" dirty="0">
                <a:solidFill>
                  <a:schemeClr val="accent3"/>
                </a:solidFill>
                <a:cs typeface="Arial" pitchFamily="34" charset="0"/>
              </a:rPr>
              <a:t>SHAP</a:t>
            </a:r>
            <a:endParaRPr lang="ko-KR" altLang="en-US" sz="3600" b="1" dirty="0">
              <a:solidFill>
                <a:schemeClr val="accent3"/>
              </a:solidFill>
              <a:cs typeface="Arial" pitchFamily="34" charset="0"/>
            </a:endParaRPr>
          </a:p>
        </p:txBody>
      </p:sp>
      <p:sp>
        <p:nvSpPr>
          <p:cNvPr id="12" name="TextBox 11">
            <a:extLst>
              <a:ext uri="{FF2B5EF4-FFF2-40B4-BE49-F238E27FC236}">
                <a16:creationId xmlns:a16="http://schemas.microsoft.com/office/drawing/2014/main" id="{DF4679FB-5361-46D5-89A5-C7B74C1F8AC2}"/>
              </a:ext>
            </a:extLst>
          </p:cNvPr>
          <p:cNvSpPr txBox="1"/>
          <p:nvPr/>
        </p:nvSpPr>
        <p:spPr>
          <a:xfrm>
            <a:off x="544682" y="3366530"/>
            <a:ext cx="6151681" cy="1261884"/>
          </a:xfrm>
          <a:prstGeom prst="rect">
            <a:avLst/>
          </a:prstGeom>
          <a:noFill/>
        </p:spPr>
        <p:txBody>
          <a:bodyPr wrap="square" rtlCol="0">
            <a:spAutoFit/>
          </a:bodyPr>
          <a:lstStyle/>
          <a:p>
            <a:r>
              <a:rPr lang="en-US" altLang="ko-KR" sz="1200" dirty="0">
                <a:solidFill>
                  <a:schemeClr val="tx1">
                    <a:lumMod val="90000"/>
                    <a:lumOff val="10000"/>
                  </a:schemeClr>
                </a:solidFill>
                <a:cs typeface="Arial" pitchFamily="34" charset="0"/>
              </a:rPr>
              <a:t> </a:t>
            </a:r>
            <a:r>
              <a:rPr lang="en-US" altLang="ko-KR" sz="1600" dirty="0">
                <a:solidFill>
                  <a:schemeClr val="tx1">
                    <a:lumMod val="90000"/>
                    <a:lumOff val="10000"/>
                  </a:schemeClr>
                </a:solidFill>
                <a:cs typeface="Arial" pitchFamily="34" charset="0"/>
              </a:rPr>
              <a:t>Local interpretable model-agnostic explanations</a:t>
            </a:r>
          </a:p>
          <a:p>
            <a:endParaRPr lang="en-US" altLang="ko-KR" sz="1200" dirty="0">
              <a:solidFill>
                <a:schemeClr val="tx1">
                  <a:lumMod val="90000"/>
                  <a:lumOff val="10000"/>
                </a:schemeClr>
              </a:solidFill>
              <a:cs typeface="Arial" pitchFamily="34" charset="0"/>
            </a:endParaRPr>
          </a:p>
          <a:p>
            <a:pPr marL="171450" indent="-171450">
              <a:buFont typeface="Arial" panose="020B0604020202020204" pitchFamily="34" charset="0"/>
              <a:buChar char="•"/>
            </a:pPr>
            <a:r>
              <a:rPr lang="en-GB" sz="1200" dirty="0">
                <a:solidFill>
                  <a:schemeClr val="tx1">
                    <a:lumMod val="90000"/>
                    <a:lumOff val="10000"/>
                  </a:schemeClr>
                </a:solidFill>
                <a:cs typeface="Arial" pitchFamily="34" charset="0"/>
              </a:rPr>
              <a:t> LIME also makes more human friendly explanations that explanations are selective and possibly contrastive</a:t>
            </a:r>
          </a:p>
          <a:p>
            <a:pPr marL="171450" indent="-171450">
              <a:buFont typeface="Arial" panose="020B0604020202020204" pitchFamily="34" charset="0"/>
              <a:buChar char="•"/>
            </a:pPr>
            <a:endParaRPr lang="en-US" sz="1200" dirty="0">
              <a:solidFill>
                <a:schemeClr val="tx1">
                  <a:lumMod val="90000"/>
                  <a:lumOff val="10000"/>
                </a:schemeClr>
              </a:solidFill>
              <a:cs typeface="Arial" pitchFamily="34" charset="0"/>
            </a:endParaRPr>
          </a:p>
          <a:p>
            <a:pPr marL="171450" indent="-171450">
              <a:buFont typeface="Arial" panose="020B0604020202020204" pitchFamily="34" charset="0"/>
              <a:buChar char="•"/>
            </a:pPr>
            <a:r>
              <a:rPr lang="en-GB" sz="1200" dirty="0">
                <a:solidFill>
                  <a:schemeClr val="tx1">
                    <a:lumMod val="90000"/>
                    <a:lumOff val="10000"/>
                  </a:schemeClr>
                </a:solidFill>
                <a:cs typeface="Arial" pitchFamily="34" charset="0"/>
              </a:rPr>
              <a:t>LIME does work better with models that output probabilities for classification problems</a:t>
            </a:r>
            <a:endParaRPr lang="ko-KR" altLang="en-US" sz="1200" dirty="0">
              <a:solidFill>
                <a:schemeClr val="tx1">
                  <a:lumMod val="90000"/>
                  <a:lumOff val="10000"/>
                </a:schemeClr>
              </a:solidFill>
              <a:cs typeface="Arial" pitchFamily="34" charset="0"/>
            </a:endParaRPr>
          </a:p>
        </p:txBody>
      </p:sp>
      <p:sp>
        <p:nvSpPr>
          <p:cNvPr id="18" name="TextBox 17">
            <a:extLst>
              <a:ext uri="{FF2B5EF4-FFF2-40B4-BE49-F238E27FC236}">
                <a16:creationId xmlns:a16="http://schemas.microsoft.com/office/drawing/2014/main" id="{51B913BB-ABC6-4A4F-858C-705DBCCE398C}"/>
              </a:ext>
            </a:extLst>
          </p:cNvPr>
          <p:cNvSpPr txBox="1"/>
          <p:nvPr/>
        </p:nvSpPr>
        <p:spPr>
          <a:xfrm>
            <a:off x="6992655" y="3429000"/>
            <a:ext cx="4726580" cy="2308324"/>
          </a:xfrm>
          <a:prstGeom prst="rect">
            <a:avLst/>
          </a:prstGeom>
          <a:noFill/>
        </p:spPr>
        <p:txBody>
          <a:bodyPr wrap="square" rtlCol="0">
            <a:spAutoFit/>
          </a:bodyPr>
          <a:lstStyle/>
          <a:p>
            <a:r>
              <a:rPr lang="en-GB" altLang="ko-KR" dirty="0">
                <a:cs typeface="Arial" pitchFamily="34" charset="0"/>
              </a:rPr>
              <a:t>Why?</a:t>
            </a:r>
          </a:p>
          <a:p>
            <a:endParaRPr lang="en-GB" altLang="ko-KR" dirty="0">
              <a:cs typeface="Arial" pitchFamily="34" charset="0"/>
            </a:endParaRPr>
          </a:p>
          <a:p>
            <a:r>
              <a:rPr lang="en-GB" altLang="ko-KR" dirty="0">
                <a:cs typeface="Arial" pitchFamily="34" charset="0"/>
              </a:rPr>
              <a:t>The better performing models are often called </a:t>
            </a:r>
            <a:r>
              <a:rPr lang="en-GB" altLang="ko-KR" dirty="0" err="1">
                <a:cs typeface="Arial" pitchFamily="34" charset="0"/>
              </a:rPr>
              <a:t>blackbox</a:t>
            </a:r>
            <a:r>
              <a:rPr lang="en-GB" altLang="ko-KR" dirty="0">
                <a:cs typeface="Arial" pitchFamily="34" charset="0"/>
              </a:rPr>
              <a:t> models such as random forests, </a:t>
            </a:r>
            <a:r>
              <a:rPr lang="en-GB" altLang="ko-KR" dirty="0" err="1">
                <a:cs typeface="Arial" pitchFamily="34" charset="0"/>
              </a:rPr>
              <a:t>XGboost</a:t>
            </a:r>
            <a:r>
              <a:rPr lang="en-GB" altLang="ko-KR" dirty="0">
                <a:cs typeface="Arial" pitchFamily="34" charset="0"/>
              </a:rPr>
              <a:t> trees or neutral networks and these models are generally more complex and don’t have a simple way for interpreting their predictions or outcome. </a:t>
            </a:r>
            <a:endParaRPr lang="en-US" altLang="ko-KR" dirty="0">
              <a:cs typeface="Arial" pitchFamily="34" charset="0"/>
            </a:endParaRPr>
          </a:p>
        </p:txBody>
      </p:sp>
      <p:sp>
        <p:nvSpPr>
          <p:cNvPr id="11" name="TextBox 10">
            <a:extLst>
              <a:ext uri="{FF2B5EF4-FFF2-40B4-BE49-F238E27FC236}">
                <a16:creationId xmlns:a16="http://schemas.microsoft.com/office/drawing/2014/main" id="{A6042EED-DD2C-4F71-8534-6A3F480D27E6}"/>
              </a:ext>
            </a:extLst>
          </p:cNvPr>
          <p:cNvSpPr txBox="1"/>
          <p:nvPr/>
        </p:nvSpPr>
        <p:spPr>
          <a:xfrm>
            <a:off x="592126" y="5358306"/>
            <a:ext cx="6104238" cy="830997"/>
          </a:xfrm>
          <a:prstGeom prst="rect">
            <a:avLst/>
          </a:prstGeom>
          <a:noFill/>
        </p:spPr>
        <p:txBody>
          <a:bodyPr wrap="square">
            <a:spAutoFit/>
          </a:bodyPr>
          <a:lstStyle/>
          <a:p>
            <a:r>
              <a:rPr lang="en-GB" sz="1600" dirty="0">
                <a:solidFill>
                  <a:schemeClr val="tx1">
                    <a:lumMod val="90000"/>
                    <a:lumOff val="10000"/>
                  </a:schemeClr>
                </a:solidFill>
                <a:cs typeface="Arial" pitchFamily="34" charset="0"/>
              </a:rPr>
              <a:t>Given the current set of feature values, the contribution of a feature value to the difference between the actual prediction and the mean prediction is the estimated Shapley value.</a:t>
            </a:r>
          </a:p>
        </p:txBody>
      </p:sp>
      <p:sp>
        <p:nvSpPr>
          <p:cNvPr id="13" name="TextBox 12">
            <a:extLst>
              <a:ext uri="{FF2B5EF4-FFF2-40B4-BE49-F238E27FC236}">
                <a16:creationId xmlns:a16="http://schemas.microsoft.com/office/drawing/2014/main" id="{4315A7E4-FA0A-4081-995E-B5B5F1B57C39}"/>
              </a:ext>
            </a:extLst>
          </p:cNvPr>
          <p:cNvSpPr txBox="1"/>
          <p:nvPr/>
        </p:nvSpPr>
        <p:spPr>
          <a:xfrm>
            <a:off x="592126" y="6133866"/>
            <a:ext cx="6104238" cy="369332"/>
          </a:xfrm>
          <a:prstGeom prst="rect">
            <a:avLst/>
          </a:prstGeom>
          <a:noFill/>
        </p:spPr>
        <p:txBody>
          <a:bodyPr wrap="square">
            <a:spAutoFit/>
          </a:bodyPr>
          <a:lstStyle/>
          <a:p>
            <a:pPr marL="171450" indent="-171450">
              <a:buFont typeface="Arial" panose="020B0604020202020204" pitchFamily="34" charset="0"/>
              <a:buChar char="•"/>
            </a:pPr>
            <a:r>
              <a:rPr lang="en-GB" sz="1200" dirty="0">
                <a:solidFill>
                  <a:schemeClr val="tx1">
                    <a:lumMod val="90000"/>
                    <a:lumOff val="10000"/>
                  </a:schemeClr>
                </a:solidFill>
                <a:cs typeface="Arial" pitchFamily="34" charset="0"/>
              </a:rPr>
              <a:t>It is also possible to misinterpret </a:t>
            </a:r>
            <a:r>
              <a:rPr lang="en-GB" sz="1200" dirty="0" err="1">
                <a:solidFill>
                  <a:schemeClr val="tx1">
                    <a:lumMod val="90000"/>
                    <a:lumOff val="10000"/>
                  </a:schemeClr>
                </a:solidFill>
                <a:cs typeface="Arial" pitchFamily="34" charset="0"/>
              </a:rPr>
              <a:t>shapley</a:t>
            </a:r>
            <a:r>
              <a:rPr lang="en-GB" sz="1200" dirty="0">
                <a:solidFill>
                  <a:schemeClr val="tx1">
                    <a:lumMod val="90000"/>
                    <a:lumOff val="10000"/>
                  </a:schemeClr>
                </a:solidFill>
                <a:cs typeface="Arial" pitchFamily="34" charset="0"/>
              </a:rPr>
              <a:t> value</a:t>
            </a:r>
            <a:r>
              <a:rPr lang="en-GB" sz="1800" b="0" i="0" u="none" strike="noStrike" dirty="0">
                <a:solidFill>
                  <a:srgbClr val="000000"/>
                </a:solidFill>
                <a:effectLst/>
                <a:latin typeface="Arial" panose="020B0604020202020204" pitchFamily="34" charset="0"/>
              </a:rPr>
              <a:t>.</a:t>
            </a:r>
            <a:endParaRPr lang="en-GB" dirty="0"/>
          </a:p>
        </p:txBody>
      </p:sp>
    </p:spTree>
    <p:extLst>
      <p:ext uri="{BB962C8B-B14F-4D97-AF65-F5344CB8AC3E}">
        <p14:creationId xmlns:p14="http://schemas.microsoft.com/office/powerpoint/2010/main" val="29199490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4DD14B4-5A7F-4F48-BCB9-413F8F283024}"/>
              </a:ext>
            </a:extLst>
          </p:cNvPr>
          <p:cNvSpPr txBox="1"/>
          <p:nvPr/>
        </p:nvSpPr>
        <p:spPr>
          <a:xfrm>
            <a:off x="4368051" y="822056"/>
            <a:ext cx="2592819" cy="923330"/>
          </a:xfrm>
          <a:prstGeom prst="rect">
            <a:avLst/>
          </a:prstGeom>
          <a:noFill/>
        </p:spPr>
        <p:txBody>
          <a:bodyPr wrap="square" rtlCol="0" anchor="ctr">
            <a:spAutoFit/>
          </a:bodyPr>
          <a:lstStyle/>
          <a:p>
            <a:r>
              <a:rPr lang="en-US" altLang="zh-CN" sz="5400" dirty="0">
                <a:solidFill>
                  <a:schemeClr val="bg1"/>
                </a:solidFill>
                <a:cs typeface="Arial" pitchFamily="34" charset="0"/>
              </a:rPr>
              <a:t>Results</a:t>
            </a:r>
            <a:endParaRPr lang="ko-KR" altLang="en-US" sz="5400" dirty="0">
              <a:solidFill>
                <a:schemeClr val="bg1"/>
              </a:solidFill>
              <a:cs typeface="Arial" pitchFamily="34" charset="0"/>
            </a:endParaRPr>
          </a:p>
        </p:txBody>
      </p:sp>
      <p:pic>
        <p:nvPicPr>
          <p:cNvPr id="2" name="Picture 2">
            <a:extLst>
              <a:ext uri="{FF2B5EF4-FFF2-40B4-BE49-F238E27FC236}">
                <a16:creationId xmlns:a16="http://schemas.microsoft.com/office/drawing/2014/main" id="{72F6958C-F212-44B1-8F25-7BAB67F191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48400" y="2428875"/>
            <a:ext cx="5943600" cy="4429125"/>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F29ED8A9-48DF-4CA9-9D9D-76622649D3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09700" y="4660447"/>
            <a:ext cx="3921787" cy="2197553"/>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80ACCA5C-0FA0-4309-AED7-7DB95C21371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1593" y="2708502"/>
            <a:ext cx="3522307" cy="19519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980649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5B02C73-9FF2-D84B-A9F8-826F1B4AC2A1}"/>
              </a:ext>
            </a:extLst>
          </p:cNvPr>
          <p:cNvSpPr/>
          <p:nvPr/>
        </p:nvSpPr>
        <p:spPr>
          <a:xfrm>
            <a:off x="1076890" y="2767280"/>
            <a:ext cx="10038219" cy="1323439"/>
          </a:xfrm>
          <a:prstGeom prst="rect">
            <a:avLst/>
          </a:prstGeom>
          <a:noFill/>
        </p:spPr>
        <p:txBody>
          <a:bodyPr wrap="square" lIns="91440" tIns="45720" rIns="91440" bIns="45720">
            <a:spAutoFit/>
          </a:bodyPr>
          <a:lstStyle/>
          <a:p>
            <a:pPr algn="ctr"/>
            <a:r>
              <a:rPr lang="en-US" sz="8000" b="1" cap="none" spc="50" dirty="0">
                <a:ln w="25400" cmpd="sng">
                  <a:solidFill>
                    <a:srgbClr val="002060">
                      <a:alpha val="54000"/>
                    </a:srgbClr>
                  </a:solidFill>
                  <a:prstDash val="solid"/>
                </a:ln>
                <a:solidFill>
                  <a:srgbClr val="70AD47">
                    <a:tint val="1000"/>
                  </a:srgbClr>
                </a:solidFill>
                <a:effectLst>
                  <a:glow rad="38100">
                    <a:schemeClr val="accent1">
                      <a:alpha val="40000"/>
                    </a:schemeClr>
                  </a:glow>
                </a:effectLst>
              </a:rPr>
              <a:t>THANK YOU!</a:t>
            </a:r>
          </a:p>
        </p:txBody>
      </p:sp>
    </p:spTree>
    <p:extLst>
      <p:ext uri="{BB962C8B-B14F-4D97-AF65-F5344CB8AC3E}">
        <p14:creationId xmlns:p14="http://schemas.microsoft.com/office/powerpoint/2010/main" val="26701254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750216" y="659748"/>
            <a:ext cx="3931570" cy="923330"/>
          </a:xfrm>
          <a:prstGeom prst="rect">
            <a:avLst/>
          </a:prstGeom>
          <a:noFill/>
        </p:spPr>
        <p:txBody>
          <a:bodyPr wrap="square" rtlCol="0" anchor="ctr">
            <a:spAutoFit/>
          </a:bodyPr>
          <a:lstStyle/>
          <a:p>
            <a:r>
              <a:rPr lang="en-US" altLang="ko-KR" sz="5400" dirty="0">
                <a:solidFill>
                  <a:schemeClr val="bg1"/>
                </a:solidFill>
                <a:cs typeface="Arial" pitchFamily="34" charset="0"/>
              </a:rPr>
              <a:t>Client</a:t>
            </a:r>
          </a:p>
        </p:txBody>
      </p:sp>
      <p:grpSp>
        <p:nvGrpSpPr>
          <p:cNvPr id="14" name="Group 13">
            <a:extLst>
              <a:ext uri="{FF2B5EF4-FFF2-40B4-BE49-F238E27FC236}">
                <a16:creationId xmlns:a16="http://schemas.microsoft.com/office/drawing/2014/main" id="{B0E3F1C5-2C7C-46CF-B650-513F67A38C80}"/>
              </a:ext>
            </a:extLst>
          </p:cNvPr>
          <p:cNvGrpSpPr/>
          <p:nvPr/>
        </p:nvGrpSpPr>
        <p:grpSpPr>
          <a:xfrm>
            <a:off x="4342743" y="7191000"/>
            <a:ext cx="3187416" cy="576000"/>
            <a:chOff x="6669022" y="3358038"/>
            <a:chExt cx="2401714" cy="576000"/>
          </a:xfrm>
        </p:grpSpPr>
        <p:sp>
          <p:nvSpPr>
            <p:cNvPr id="15" name="Rounded Rectangle 4">
              <a:extLst>
                <a:ext uri="{FF2B5EF4-FFF2-40B4-BE49-F238E27FC236}">
                  <a16:creationId xmlns:a16="http://schemas.microsoft.com/office/drawing/2014/main" id="{C1165BEC-69DA-41B2-9402-3860BD893F52}"/>
                </a:ext>
              </a:extLst>
            </p:cNvPr>
            <p:cNvSpPr/>
            <p:nvPr/>
          </p:nvSpPr>
          <p:spPr>
            <a:xfrm>
              <a:off x="6669022" y="3358038"/>
              <a:ext cx="2376264" cy="576000"/>
            </a:xfrm>
            <a:prstGeom prst="roundRect">
              <a:avLst>
                <a:gd name="adj" fmla="val 50000"/>
              </a:avLst>
            </a:prstGeom>
            <a:solidFill>
              <a:schemeClr val="bg1"/>
            </a:solidFill>
            <a:ln w="76200">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lumMod val="65000"/>
                    <a:lumOff val="35000"/>
                  </a:schemeClr>
                </a:solidFill>
              </a:endParaRPr>
            </a:p>
          </p:txBody>
        </p:sp>
        <p:sp>
          <p:nvSpPr>
            <p:cNvPr id="16" name="TextBox 15">
              <a:extLst>
                <a:ext uri="{FF2B5EF4-FFF2-40B4-BE49-F238E27FC236}">
                  <a16:creationId xmlns:a16="http://schemas.microsoft.com/office/drawing/2014/main" id="{7EC51D46-00B7-4A70-9C01-BFF66418D560}"/>
                </a:ext>
              </a:extLst>
            </p:cNvPr>
            <p:cNvSpPr txBox="1"/>
            <p:nvPr/>
          </p:nvSpPr>
          <p:spPr>
            <a:xfrm>
              <a:off x="6694472" y="3461372"/>
              <a:ext cx="2376264" cy="369332"/>
            </a:xfrm>
            <a:prstGeom prst="rect">
              <a:avLst/>
            </a:prstGeom>
            <a:noFill/>
          </p:spPr>
          <p:txBody>
            <a:bodyPr wrap="square" rtlCol="0">
              <a:spAutoFit/>
            </a:bodyPr>
            <a:lstStyle/>
            <a:p>
              <a:pPr algn="ctr"/>
              <a:r>
                <a:rPr lang="en-US" altLang="ko-KR" b="1" dirty="0">
                  <a:solidFill>
                    <a:schemeClr val="tx1">
                      <a:lumMod val="75000"/>
                      <a:lumOff val="25000"/>
                    </a:schemeClr>
                  </a:solidFill>
                  <a:cs typeface="Arial" pitchFamily="34" charset="0"/>
                </a:rPr>
                <a:t>Limited Resources!</a:t>
              </a:r>
              <a:endParaRPr lang="ko-KR" altLang="en-US" b="1" dirty="0">
                <a:solidFill>
                  <a:schemeClr val="tx1">
                    <a:lumMod val="75000"/>
                    <a:lumOff val="25000"/>
                  </a:schemeClr>
                </a:solidFill>
                <a:cs typeface="Arial" pitchFamily="34" charset="0"/>
              </a:endParaRPr>
            </a:p>
          </p:txBody>
        </p:sp>
      </p:grpSp>
      <p:sp>
        <p:nvSpPr>
          <p:cNvPr id="18" name="TextBox 17">
            <a:extLst>
              <a:ext uri="{FF2B5EF4-FFF2-40B4-BE49-F238E27FC236}">
                <a16:creationId xmlns:a16="http://schemas.microsoft.com/office/drawing/2014/main" id="{C84567BD-7342-4600-A09B-76409E5B12E1}"/>
              </a:ext>
            </a:extLst>
          </p:cNvPr>
          <p:cNvSpPr txBox="1"/>
          <p:nvPr/>
        </p:nvSpPr>
        <p:spPr>
          <a:xfrm>
            <a:off x="3354851" y="2867004"/>
            <a:ext cx="4376274" cy="338554"/>
          </a:xfrm>
          <a:prstGeom prst="rect">
            <a:avLst/>
          </a:prstGeom>
          <a:noFill/>
        </p:spPr>
        <p:txBody>
          <a:bodyPr wrap="square" rtlCol="0">
            <a:spAutoFit/>
          </a:bodyPr>
          <a:lstStyle/>
          <a:p>
            <a:r>
              <a:rPr lang="en-US" altLang="ko-KR" sz="1600" dirty="0">
                <a:solidFill>
                  <a:schemeClr val="tx1">
                    <a:lumMod val="75000"/>
                    <a:lumOff val="25000"/>
                  </a:schemeClr>
                </a:solidFill>
                <a:cs typeface="Arial" pitchFamily="34" charset="0"/>
              </a:rPr>
              <a:t>University of Melbourne’s constituents' team</a:t>
            </a:r>
          </a:p>
        </p:txBody>
      </p:sp>
      <p:grpSp>
        <p:nvGrpSpPr>
          <p:cNvPr id="25" name="Group 24">
            <a:extLst>
              <a:ext uri="{FF2B5EF4-FFF2-40B4-BE49-F238E27FC236}">
                <a16:creationId xmlns:a16="http://schemas.microsoft.com/office/drawing/2014/main" id="{1C23A31A-643E-4C82-AA88-90695FF7ED9B}"/>
              </a:ext>
            </a:extLst>
          </p:cNvPr>
          <p:cNvGrpSpPr/>
          <p:nvPr/>
        </p:nvGrpSpPr>
        <p:grpSpPr>
          <a:xfrm>
            <a:off x="3041149" y="3445309"/>
            <a:ext cx="5162511" cy="1118512"/>
            <a:chOff x="2180556" y="4319146"/>
            <a:chExt cx="4054844" cy="1118512"/>
          </a:xfrm>
        </p:grpSpPr>
        <p:sp>
          <p:nvSpPr>
            <p:cNvPr id="28" name="TextBox 27">
              <a:extLst>
                <a:ext uri="{FF2B5EF4-FFF2-40B4-BE49-F238E27FC236}">
                  <a16:creationId xmlns:a16="http://schemas.microsoft.com/office/drawing/2014/main" id="{977D41B4-DC0C-4F54-9EAB-915D203BA180}"/>
                </a:ext>
              </a:extLst>
            </p:cNvPr>
            <p:cNvSpPr txBox="1"/>
            <p:nvPr/>
          </p:nvSpPr>
          <p:spPr>
            <a:xfrm>
              <a:off x="2180556" y="4483551"/>
              <a:ext cx="3683695" cy="954107"/>
            </a:xfrm>
            <a:prstGeom prst="rect">
              <a:avLst/>
            </a:prstGeom>
            <a:noFill/>
          </p:spPr>
          <p:txBody>
            <a:bodyPr wrap="square" rtlCol="0">
              <a:spAutoFit/>
            </a:bodyPr>
            <a:lstStyle/>
            <a:p>
              <a:pPr marL="628594" lvl="1" indent="-171450">
                <a:buFont typeface="Arial" panose="020B0604020202020204" pitchFamily="34" charset="0"/>
                <a:buChar char="•"/>
              </a:pPr>
              <a:r>
                <a:rPr lang="en-AU" sz="1600" dirty="0">
                  <a:solidFill>
                    <a:schemeClr val="tx1">
                      <a:lumMod val="75000"/>
                      <a:lumOff val="25000"/>
                    </a:schemeClr>
                  </a:solidFill>
                  <a:cs typeface="Arial" pitchFamily="34" charset="0"/>
                </a:rPr>
                <a:t>Focuses</a:t>
              </a:r>
              <a:r>
                <a:rPr lang="en-AU" sz="2400" dirty="0"/>
                <a:t> </a:t>
              </a:r>
              <a:r>
                <a:rPr lang="en-AU" sz="1600" dirty="0">
                  <a:solidFill>
                    <a:schemeClr val="tx1">
                      <a:lumMod val="75000"/>
                      <a:lumOff val="25000"/>
                    </a:schemeClr>
                  </a:solidFill>
                  <a:cs typeface="Arial" pitchFamily="34" charset="0"/>
                </a:rPr>
                <a:t>on industry partners</a:t>
              </a:r>
            </a:p>
            <a:p>
              <a:pPr marL="628594" lvl="1" indent="-171450">
                <a:buFont typeface="Arial" panose="020B0604020202020204" pitchFamily="34" charset="0"/>
                <a:buChar char="•"/>
              </a:pPr>
              <a:r>
                <a:rPr lang="en-AU" sz="1600" dirty="0">
                  <a:solidFill>
                    <a:schemeClr val="tx1">
                      <a:lumMod val="75000"/>
                      <a:lumOff val="25000"/>
                    </a:schemeClr>
                  </a:solidFill>
                  <a:cs typeface="Arial" pitchFamily="34" charset="0"/>
                </a:rPr>
                <a:t>Offers research collaboration, consultancy and innovation collaboration. </a:t>
              </a:r>
            </a:p>
          </p:txBody>
        </p:sp>
        <p:sp>
          <p:nvSpPr>
            <p:cNvPr id="31" name="TextBox 30">
              <a:extLst>
                <a:ext uri="{FF2B5EF4-FFF2-40B4-BE49-F238E27FC236}">
                  <a16:creationId xmlns:a16="http://schemas.microsoft.com/office/drawing/2014/main" id="{751E4276-260F-45CC-84A2-F78D2F47131D}"/>
                </a:ext>
              </a:extLst>
            </p:cNvPr>
            <p:cNvSpPr txBox="1"/>
            <p:nvPr/>
          </p:nvSpPr>
          <p:spPr>
            <a:xfrm>
              <a:off x="2551705" y="4319146"/>
              <a:ext cx="3683695" cy="338554"/>
            </a:xfrm>
            <a:prstGeom prst="rect">
              <a:avLst/>
            </a:prstGeom>
            <a:noFill/>
          </p:spPr>
          <p:txBody>
            <a:bodyPr wrap="square" rtlCol="0">
              <a:spAutoFit/>
            </a:bodyPr>
            <a:lstStyle/>
            <a:p>
              <a:r>
                <a:rPr lang="en-AU" sz="1600" b="1" dirty="0">
                  <a:solidFill>
                    <a:schemeClr val="accent4"/>
                  </a:solidFill>
                  <a:cs typeface="Arial" pitchFamily="34" charset="0"/>
                </a:rPr>
                <a:t>Research Collaborations</a:t>
              </a:r>
              <a:endParaRPr lang="ko-KR" altLang="en-US" sz="1600" b="1" dirty="0">
                <a:solidFill>
                  <a:schemeClr val="accent4"/>
                </a:solidFill>
                <a:cs typeface="Arial" pitchFamily="34" charset="0"/>
              </a:endParaRPr>
            </a:p>
          </p:txBody>
        </p:sp>
      </p:grpSp>
      <p:pic>
        <p:nvPicPr>
          <p:cNvPr id="37" name="Picture 36">
            <a:extLst>
              <a:ext uri="{FF2B5EF4-FFF2-40B4-BE49-F238E27FC236}">
                <a16:creationId xmlns:a16="http://schemas.microsoft.com/office/drawing/2014/main" id="{1EF2CAF8-5751-44F2-A701-A5299DAEDE34}"/>
              </a:ext>
            </a:extLst>
          </p:cNvPr>
          <p:cNvPicPr>
            <a:picLocks noChangeAspect="1"/>
          </p:cNvPicPr>
          <p:nvPr/>
        </p:nvPicPr>
        <p:blipFill>
          <a:blip r:embed="rId2"/>
          <a:stretch>
            <a:fillRect/>
          </a:stretch>
        </p:blipFill>
        <p:spPr>
          <a:xfrm>
            <a:off x="419115" y="3036281"/>
            <a:ext cx="2407701" cy="2407701"/>
          </a:xfrm>
          <a:prstGeom prst="rect">
            <a:avLst/>
          </a:prstGeom>
        </p:spPr>
      </p:pic>
      <p:pic>
        <p:nvPicPr>
          <p:cNvPr id="39" name="Picture 38" descr="A close up of a logo&#10;&#10;Description automatically generated">
            <a:extLst>
              <a:ext uri="{FF2B5EF4-FFF2-40B4-BE49-F238E27FC236}">
                <a16:creationId xmlns:a16="http://schemas.microsoft.com/office/drawing/2014/main" id="{70E817F1-734F-45AB-AEE9-55C7E0AD8C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2315" y="6858000"/>
            <a:ext cx="1597676" cy="1597676"/>
          </a:xfrm>
          <a:prstGeom prst="rect">
            <a:avLst/>
          </a:prstGeom>
        </p:spPr>
      </p:pic>
      <p:pic>
        <p:nvPicPr>
          <p:cNvPr id="40" name="Picture 39" descr="A close up of a sign&#10;&#10;Description automatically generated">
            <a:extLst>
              <a:ext uri="{FF2B5EF4-FFF2-40B4-BE49-F238E27FC236}">
                <a16:creationId xmlns:a16="http://schemas.microsoft.com/office/drawing/2014/main" id="{F308E432-2660-4DCD-AE8B-926D4517348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23914" y="6858000"/>
            <a:ext cx="1242000" cy="1242000"/>
          </a:xfrm>
          <a:prstGeom prst="rect">
            <a:avLst/>
          </a:prstGeom>
        </p:spPr>
      </p:pic>
      <p:sp>
        <p:nvSpPr>
          <p:cNvPr id="23" name="TextBox 22">
            <a:extLst>
              <a:ext uri="{FF2B5EF4-FFF2-40B4-BE49-F238E27FC236}">
                <a16:creationId xmlns:a16="http://schemas.microsoft.com/office/drawing/2014/main" id="{9854E6CA-D62B-4943-8B95-07E17C8978DE}"/>
              </a:ext>
            </a:extLst>
          </p:cNvPr>
          <p:cNvSpPr txBox="1"/>
          <p:nvPr/>
        </p:nvSpPr>
        <p:spPr>
          <a:xfrm>
            <a:off x="3513685" y="5121034"/>
            <a:ext cx="5805113" cy="830997"/>
          </a:xfrm>
          <a:prstGeom prst="rect">
            <a:avLst/>
          </a:prstGeom>
          <a:noFill/>
        </p:spPr>
        <p:txBody>
          <a:bodyPr wrap="square" rtlCol="0">
            <a:spAutoFit/>
          </a:bodyPr>
          <a:lstStyle/>
          <a:p>
            <a:r>
              <a:rPr lang="en-AU" sz="1600" b="1" dirty="0">
                <a:solidFill>
                  <a:schemeClr val="accent4"/>
                </a:solidFill>
                <a:cs typeface="Arial" pitchFamily="34" charset="0"/>
              </a:rPr>
              <a:t>Scope of the Project</a:t>
            </a:r>
          </a:p>
          <a:p>
            <a:pPr marL="285750" indent="-285750">
              <a:buFont typeface="Arial" panose="020B0604020202020204" pitchFamily="34" charset="0"/>
              <a:buChar char="•"/>
            </a:pPr>
            <a:r>
              <a:rPr lang="en-AU" sz="1600" dirty="0">
                <a:solidFill>
                  <a:schemeClr val="tx1">
                    <a:lumMod val="75000"/>
                    <a:lumOff val="25000"/>
                  </a:schemeClr>
                </a:solidFill>
                <a:cs typeface="Arial" pitchFamily="34" charset="0"/>
              </a:rPr>
              <a:t>Develop a scoring model for the opportunities</a:t>
            </a:r>
          </a:p>
          <a:p>
            <a:pPr marL="285750" indent="-285750">
              <a:buFont typeface="Arial" panose="020B0604020202020204" pitchFamily="34" charset="0"/>
              <a:buChar char="•"/>
            </a:pPr>
            <a:r>
              <a:rPr lang="en-AU" sz="1600" dirty="0">
                <a:solidFill>
                  <a:schemeClr val="tx1">
                    <a:lumMod val="75000"/>
                    <a:lumOff val="25000"/>
                  </a:schemeClr>
                </a:solidFill>
                <a:cs typeface="Arial" pitchFamily="34" charset="0"/>
              </a:rPr>
              <a:t>Gain insights / determine the key drivers</a:t>
            </a:r>
          </a:p>
        </p:txBody>
      </p:sp>
    </p:spTree>
    <p:extLst>
      <p:ext uri="{BB962C8B-B14F-4D97-AF65-F5344CB8AC3E}">
        <p14:creationId xmlns:p14="http://schemas.microsoft.com/office/powerpoint/2010/main" val="625342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B568C8C5-D80A-44B6-9E0F-7156C2F3EED3}"/>
              </a:ext>
            </a:extLst>
          </p:cNvPr>
          <p:cNvCxnSpPr/>
          <p:nvPr/>
        </p:nvCxnSpPr>
        <p:spPr>
          <a:xfrm>
            <a:off x="12410983" y="4554245"/>
            <a:ext cx="914400" cy="914400"/>
          </a:xfrm>
          <a:prstGeom prst="line">
            <a:avLst/>
          </a:prstGeom>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C718ED8A-311F-F84E-ADD8-393055B7170B}"/>
              </a:ext>
            </a:extLst>
          </p:cNvPr>
          <p:cNvSpPr txBox="1"/>
          <p:nvPr/>
        </p:nvSpPr>
        <p:spPr>
          <a:xfrm>
            <a:off x="1493779" y="961519"/>
            <a:ext cx="8073483" cy="923330"/>
          </a:xfrm>
          <a:prstGeom prst="rect">
            <a:avLst/>
          </a:prstGeom>
          <a:noFill/>
        </p:spPr>
        <p:txBody>
          <a:bodyPr wrap="square" rtlCol="0" anchor="ctr">
            <a:spAutoFit/>
          </a:bodyPr>
          <a:lstStyle/>
          <a:p>
            <a:r>
              <a:rPr lang="en-US" altLang="ko-KR" sz="5400" dirty="0">
                <a:solidFill>
                  <a:schemeClr val="bg1"/>
                </a:solidFill>
                <a:cs typeface="Arial" pitchFamily="34" charset="0"/>
              </a:rPr>
              <a:t>Thank you</a:t>
            </a:r>
          </a:p>
        </p:txBody>
      </p:sp>
      <p:sp>
        <p:nvSpPr>
          <p:cNvPr id="2" name="TextBox 1">
            <a:extLst>
              <a:ext uri="{FF2B5EF4-FFF2-40B4-BE49-F238E27FC236}">
                <a16:creationId xmlns:a16="http://schemas.microsoft.com/office/drawing/2014/main" id="{42EEA84F-60EE-9E4A-836B-E00604AA1A0C}"/>
              </a:ext>
            </a:extLst>
          </p:cNvPr>
          <p:cNvSpPr txBox="1"/>
          <p:nvPr/>
        </p:nvSpPr>
        <p:spPr>
          <a:xfrm>
            <a:off x="1493779" y="3520440"/>
            <a:ext cx="2717411" cy="646331"/>
          </a:xfrm>
          <a:prstGeom prst="rect">
            <a:avLst/>
          </a:prstGeom>
          <a:noFill/>
        </p:spPr>
        <p:txBody>
          <a:bodyPr wrap="none" rtlCol="0">
            <a:spAutoFit/>
          </a:bodyPr>
          <a:lstStyle/>
          <a:p>
            <a:pPr marL="285750" indent="-285750">
              <a:buFont typeface="Arial" panose="020B0604020202020204" pitchFamily="34" charset="0"/>
              <a:buChar char="•"/>
            </a:pPr>
            <a:r>
              <a:rPr lang="en-US" dirty="0"/>
              <a:t>Any feedback?</a:t>
            </a:r>
          </a:p>
          <a:p>
            <a:pPr marL="285750" indent="-285750">
              <a:buFont typeface="Arial" panose="020B0604020202020204" pitchFamily="34" charset="0"/>
              <a:buChar char="•"/>
            </a:pPr>
            <a:r>
              <a:rPr lang="en-US" dirty="0"/>
              <a:t>Is handover required?</a:t>
            </a:r>
          </a:p>
        </p:txBody>
      </p:sp>
    </p:spTree>
    <p:extLst>
      <p:ext uri="{BB962C8B-B14F-4D97-AF65-F5344CB8AC3E}">
        <p14:creationId xmlns:p14="http://schemas.microsoft.com/office/powerpoint/2010/main" val="33120316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704425" y="918417"/>
            <a:ext cx="6783150" cy="923330"/>
          </a:xfrm>
          <a:prstGeom prst="rect">
            <a:avLst/>
          </a:prstGeom>
          <a:noFill/>
        </p:spPr>
        <p:txBody>
          <a:bodyPr wrap="square" rtlCol="0" anchor="ctr">
            <a:spAutoFit/>
          </a:bodyPr>
          <a:lstStyle/>
          <a:p>
            <a:r>
              <a:rPr lang="en-US" altLang="ko-KR" sz="5400" dirty="0">
                <a:solidFill>
                  <a:schemeClr val="bg1"/>
                </a:solidFill>
                <a:cs typeface="Arial" pitchFamily="34" charset="0"/>
              </a:rPr>
              <a:t>Problem Statements</a:t>
            </a:r>
            <a:endParaRPr lang="ko-KR" altLang="en-US" sz="5400" dirty="0">
              <a:solidFill>
                <a:schemeClr val="bg1"/>
              </a:solidFill>
              <a:cs typeface="Arial" pitchFamily="34" charset="0"/>
            </a:endParaRPr>
          </a:p>
        </p:txBody>
      </p:sp>
      <p:grpSp>
        <p:nvGrpSpPr>
          <p:cNvPr id="22" name="Group 21">
            <a:extLst>
              <a:ext uri="{FF2B5EF4-FFF2-40B4-BE49-F238E27FC236}">
                <a16:creationId xmlns:a16="http://schemas.microsoft.com/office/drawing/2014/main" id="{77CAFC84-4744-4178-95B5-AB423D30EFA8}"/>
              </a:ext>
            </a:extLst>
          </p:cNvPr>
          <p:cNvGrpSpPr/>
          <p:nvPr/>
        </p:nvGrpSpPr>
        <p:grpSpPr>
          <a:xfrm>
            <a:off x="13547" y="3378553"/>
            <a:ext cx="10580115" cy="1232757"/>
            <a:chOff x="5692278" y="3070393"/>
            <a:chExt cx="4707541" cy="1232757"/>
          </a:xfrm>
        </p:grpSpPr>
        <p:sp>
          <p:nvSpPr>
            <p:cNvPr id="8" name="TextBox 7"/>
            <p:cNvSpPr txBox="1"/>
            <p:nvPr/>
          </p:nvSpPr>
          <p:spPr>
            <a:xfrm>
              <a:off x="6319038" y="3779930"/>
              <a:ext cx="3362911" cy="523220"/>
            </a:xfrm>
            <a:prstGeom prst="rect">
              <a:avLst/>
            </a:prstGeom>
            <a:noFill/>
          </p:spPr>
          <p:txBody>
            <a:bodyPr wrap="square" rtlCol="0">
              <a:spAutoFit/>
            </a:bodyPr>
            <a:lstStyle/>
            <a:p>
              <a:pPr marL="285750" indent="-285750">
                <a:buFont typeface="Arial" panose="020B0604020202020204" pitchFamily="34" charset="0"/>
                <a:buChar char="•"/>
              </a:pPr>
              <a:r>
                <a:rPr lang="en-AU" sz="1400" dirty="0">
                  <a:latin typeface="Calibri" panose="020F0502020204030204" pitchFamily="34" charset="0"/>
                  <a:cs typeface="Calibri" panose="020F0502020204030204" pitchFamily="34" charset="0"/>
                </a:rPr>
                <a:t>Scoring each lead/opportunity in terms of its likelihood of success of conversion into a financial agreement and relationships.</a:t>
              </a:r>
              <a:endParaRPr lang="en-US" altLang="ko-KR" sz="1400" dirty="0">
                <a:cs typeface="Arial" pitchFamily="34" charset="0"/>
              </a:endParaRPr>
            </a:p>
          </p:txBody>
        </p:sp>
        <p:sp>
          <p:nvSpPr>
            <p:cNvPr id="9" name="TextBox 8"/>
            <p:cNvSpPr txBox="1"/>
            <p:nvPr/>
          </p:nvSpPr>
          <p:spPr>
            <a:xfrm>
              <a:off x="6300566" y="3261304"/>
              <a:ext cx="4099253" cy="584775"/>
            </a:xfrm>
            <a:prstGeom prst="rect">
              <a:avLst/>
            </a:prstGeom>
            <a:noFill/>
          </p:spPr>
          <p:txBody>
            <a:bodyPr wrap="square" lIns="108000" rIns="108000" rtlCol="0">
              <a:spAutoFit/>
            </a:bodyPr>
            <a:lstStyle/>
            <a:p>
              <a:r>
                <a:rPr lang="en-AU" sz="3200" dirty="0">
                  <a:latin typeface="Calibri" panose="020F0502020204030204" pitchFamily="34" charset="0"/>
                  <a:cs typeface="Calibri" panose="020F0502020204030204" pitchFamily="34" charset="0"/>
                </a:rPr>
                <a:t>Generate a lead scoring model</a:t>
              </a:r>
            </a:p>
          </p:txBody>
        </p:sp>
        <p:sp>
          <p:nvSpPr>
            <p:cNvPr id="7" name="TextBox 6"/>
            <p:cNvSpPr txBox="1"/>
            <p:nvPr/>
          </p:nvSpPr>
          <p:spPr>
            <a:xfrm>
              <a:off x="5692278" y="3070393"/>
              <a:ext cx="1078173" cy="1107996"/>
            </a:xfrm>
            <a:prstGeom prst="rect">
              <a:avLst/>
            </a:prstGeom>
            <a:noFill/>
          </p:spPr>
          <p:txBody>
            <a:bodyPr wrap="square" lIns="108000" rIns="108000" rtlCol="0">
              <a:spAutoFit/>
            </a:bodyPr>
            <a:lstStyle/>
            <a:p>
              <a:r>
                <a:rPr lang="en-US" altLang="ko-KR" sz="6600" b="1" dirty="0">
                  <a:cs typeface="Arial" pitchFamily="34" charset="0"/>
                </a:rPr>
                <a:t>01</a:t>
              </a:r>
              <a:endParaRPr lang="ko-KR" altLang="en-US" sz="6600" b="1" dirty="0">
                <a:cs typeface="Arial" pitchFamily="34" charset="0"/>
              </a:endParaRPr>
            </a:p>
          </p:txBody>
        </p:sp>
      </p:grpSp>
      <p:grpSp>
        <p:nvGrpSpPr>
          <p:cNvPr id="27" name="Group 26">
            <a:extLst>
              <a:ext uri="{FF2B5EF4-FFF2-40B4-BE49-F238E27FC236}">
                <a16:creationId xmlns:a16="http://schemas.microsoft.com/office/drawing/2014/main" id="{BC1A5C06-9DB4-413C-9356-73FF09130A4F}"/>
              </a:ext>
            </a:extLst>
          </p:cNvPr>
          <p:cNvGrpSpPr/>
          <p:nvPr/>
        </p:nvGrpSpPr>
        <p:grpSpPr>
          <a:xfrm>
            <a:off x="1862375" y="5198610"/>
            <a:ext cx="9902166" cy="1107996"/>
            <a:chOff x="5692278" y="3070393"/>
            <a:chExt cx="4707541" cy="1107996"/>
          </a:xfrm>
        </p:grpSpPr>
        <p:sp>
          <p:nvSpPr>
            <p:cNvPr id="29" name="TextBox 28">
              <a:extLst>
                <a:ext uri="{FF2B5EF4-FFF2-40B4-BE49-F238E27FC236}">
                  <a16:creationId xmlns:a16="http://schemas.microsoft.com/office/drawing/2014/main" id="{94F50ED2-77D6-4064-8834-6CA6460394EB}"/>
                </a:ext>
              </a:extLst>
            </p:cNvPr>
            <p:cNvSpPr txBox="1"/>
            <p:nvPr/>
          </p:nvSpPr>
          <p:spPr>
            <a:xfrm>
              <a:off x="6235395" y="3321837"/>
              <a:ext cx="4164424" cy="584775"/>
            </a:xfrm>
            <a:prstGeom prst="rect">
              <a:avLst/>
            </a:prstGeom>
            <a:noFill/>
          </p:spPr>
          <p:txBody>
            <a:bodyPr wrap="square" lIns="108000" rIns="108000" rtlCol="0">
              <a:spAutoFit/>
            </a:bodyPr>
            <a:lstStyle/>
            <a:p>
              <a:r>
                <a:rPr lang="en-AU" sz="3200" dirty="0">
                  <a:latin typeface="Calibri" panose="020F0502020204030204" pitchFamily="34" charset="0"/>
                  <a:cs typeface="Calibri" panose="020F0502020204030204" pitchFamily="34" charset="0"/>
                </a:rPr>
                <a:t>What are the key drivers for successful conversion?</a:t>
              </a:r>
              <a:endParaRPr lang="ko-KR" altLang="en-US" sz="2800" b="1" dirty="0">
                <a:cs typeface="Arial" pitchFamily="34" charset="0"/>
              </a:endParaRPr>
            </a:p>
          </p:txBody>
        </p:sp>
        <p:sp>
          <p:nvSpPr>
            <p:cNvPr id="30" name="TextBox 29">
              <a:extLst>
                <a:ext uri="{FF2B5EF4-FFF2-40B4-BE49-F238E27FC236}">
                  <a16:creationId xmlns:a16="http://schemas.microsoft.com/office/drawing/2014/main" id="{3F4FFC14-B4AA-49BC-8F34-087407605B97}"/>
                </a:ext>
              </a:extLst>
            </p:cNvPr>
            <p:cNvSpPr txBox="1"/>
            <p:nvPr/>
          </p:nvSpPr>
          <p:spPr>
            <a:xfrm>
              <a:off x="5692278" y="3070393"/>
              <a:ext cx="1078173" cy="1107996"/>
            </a:xfrm>
            <a:prstGeom prst="rect">
              <a:avLst/>
            </a:prstGeom>
            <a:noFill/>
          </p:spPr>
          <p:txBody>
            <a:bodyPr wrap="square" lIns="108000" rIns="108000" rtlCol="0">
              <a:spAutoFit/>
            </a:bodyPr>
            <a:lstStyle/>
            <a:p>
              <a:r>
                <a:rPr lang="en-US" altLang="ko-KR" sz="6600" b="1" dirty="0">
                  <a:cs typeface="Arial" pitchFamily="34" charset="0"/>
                </a:rPr>
                <a:t>02</a:t>
              </a:r>
              <a:endParaRPr lang="ko-KR" altLang="en-US" sz="6600" b="1" dirty="0">
                <a:cs typeface="Arial" pitchFamily="34" charset="0"/>
              </a:endParaRPr>
            </a:p>
          </p:txBody>
        </p:sp>
      </p:grpSp>
      <p:pic>
        <p:nvPicPr>
          <p:cNvPr id="4" name="Picture 3" descr="A close up of a logo&#10;&#10;Description automatically generated">
            <a:extLst>
              <a:ext uri="{FF2B5EF4-FFF2-40B4-BE49-F238E27FC236}">
                <a16:creationId xmlns:a16="http://schemas.microsoft.com/office/drawing/2014/main" id="{CAD9395B-C902-4F92-9317-F7B819CFF3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63016" y="3518158"/>
            <a:ext cx="1272161" cy="1272161"/>
          </a:xfrm>
          <a:prstGeom prst="rect">
            <a:avLst/>
          </a:prstGeom>
        </p:spPr>
      </p:pic>
      <p:pic>
        <p:nvPicPr>
          <p:cNvPr id="6" name="Picture 5" descr="A picture containing drawing&#10;&#10;Description automatically generated">
            <a:extLst>
              <a:ext uri="{FF2B5EF4-FFF2-40B4-BE49-F238E27FC236}">
                <a16:creationId xmlns:a16="http://schemas.microsoft.com/office/drawing/2014/main" id="{DAE8168B-FBA9-46FB-93B8-D0CFEBB836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9164" y="5109650"/>
            <a:ext cx="1265582" cy="1265582"/>
          </a:xfrm>
          <a:prstGeom prst="rect">
            <a:avLst/>
          </a:prstGeom>
        </p:spPr>
      </p:pic>
    </p:spTree>
    <p:extLst>
      <p:ext uri="{BB962C8B-B14F-4D97-AF65-F5344CB8AC3E}">
        <p14:creationId xmlns:p14="http://schemas.microsoft.com/office/powerpoint/2010/main" val="3001095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ppt_x"/>
                                          </p:val>
                                        </p:tav>
                                        <p:tav tm="100000">
                                          <p:val>
                                            <p:strVal val="#ppt_x"/>
                                          </p:val>
                                        </p:tav>
                                      </p:tavLst>
                                    </p:anim>
                                    <p:anim calcmode="lin" valueType="num">
                                      <p:cBhvr additive="base">
                                        <p:cTn id="8" dur="500" fill="hold"/>
                                        <p:tgtEl>
                                          <p:spTgt spid="22"/>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ppt_x"/>
                                          </p:val>
                                        </p:tav>
                                        <p:tav tm="100000">
                                          <p:val>
                                            <p:strVal val="#ppt_x"/>
                                          </p:val>
                                        </p:tav>
                                      </p:tavLst>
                                    </p:anim>
                                    <p:anim calcmode="lin" valueType="num">
                                      <p:cBhvr additive="base">
                                        <p:cTn id="18" dur="500" fill="hold"/>
                                        <p:tgtEl>
                                          <p:spTgt spid="6"/>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27"/>
                                        </p:tgtEl>
                                        <p:attrNameLst>
                                          <p:attrName>style.visibility</p:attrName>
                                        </p:attrNameLst>
                                      </p:cBhvr>
                                      <p:to>
                                        <p:strVal val="visible"/>
                                      </p:to>
                                    </p:set>
                                    <p:anim calcmode="lin" valueType="num">
                                      <p:cBhvr additive="base">
                                        <p:cTn id="21" dur="500" fill="hold"/>
                                        <p:tgtEl>
                                          <p:spTgt spid="27"/>
                                        </p:tgtEl>
                                        <p:attrNameLst>
                                          <p:attrName>ppt_x</p:attrName>
                                        </p:attrNameLst>
                                      </p:cBhvr>
                                      <p:tavLst>
                                        <p:tav tm="0">
                                          <p:val>
                                            <p:strVal val="#ppt_x"/>
                                          </p:val>
                                        </p:tav>
                                        <p:tav tm="100000">
                                          <p:val>
                                            <p:strVal val="#ppt_x"/>
                                          </p:val>
                                        </p:tav>
                                      </p:tavLst>
                                    </p:anim>
                                    <p:anim calcmode="lin" valueType="num">
                                      <p:cBhvr additive="base">
                                        <p:cTn id="22"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fontScale="92500" lnSpcReduction="10000"/>
          </a:bodyPr>
          <a:lstStyle/>
          <a:p>
            <a:r>
              <a:rPr lang="en-US" dirty="0"/>
              <a:t>M</a:t>
            </a:r>
            <a:r>
              <a:rPr lang="en-US" altLang="zh-CN" dirty="0"/>
              <a:t>achine Learning Pipeline</a:t>
            </a:r>
            <a:endParaRPr lang="en-US" dirty="0"/>
          </a:p>
        </p:txBody>
      </p:sp>
      <p:grpSp>
        <p:nvGrpSpPr>
          <p:cNvPr id="3" name="Group 2">
            <a:extLst>
              <a:ext uri="{FF2B5EF4-FFF2-40B4-BE49-F238E27FC236}">
                <a16:creationId xmlns:a16="http://schemas.microsoft.com/office/drawing/2014/main" id="{31126605-BCDF-48EC-9724-C31257FCE87E}"/>
              </a:ext>
            </a:extLst>
          </p:cNvPr>
          <p:cNvGrpSpPr/>
          <p:nvPr/>
        </p:nvGrpSpPr>
        <p:grpSpPr>
          <a:xfrm>
            <a:off x="918592" y="3756879"/>
            <a:ext cx="10372400" cy="371649"/>
            <a:chOff x="395536" y="3097535"/>
            <a:chExt cx="8208912" cy="371649"/>
          </a:xfrm>
        </p:grpSpPr>
        <p:sp>
          <p:nvSpPr>
            <p:cNvPr id="4" name="Rectangle 3">
              <a:extLst>
                <a:ext uri="{FF2B5EF4-FFF2-40B4-BE49-F238E27FC236}">
                  <a16:creationId xmlns:a16="http://schemas.microsoft.com/office/drawing/2014/main" id="{10A51B80-BE25-4B58-AC7D-C71E941EEBE4}"/>
                </a:ext>
              </a:extLst>
            </p:cNvPr>
            <p:cNvSpPr/>
            <p:nvPr/>
          </p:nvSpPr>
          <p:spPr>
            <a:xfrm>
              <a:off x="395536" y="3212976"/>
              <a:ext cx="1368152" cy="256208"/>
            </a:xfrm>
            <a:custGeom>
              <a:avLst/>
              <a:gdLst/>
              <a:ahLst/>
              <a:cxnLst/>
              <a:rect l="l" t="t" r="r" b="b"/>
              <a:pathLst>
                <a:path w="1008112" h="256208">
                  <a:moveTo>
                    <a:pt x="0" y="0"/>
                  </a:moveTo>
                  <a:lnTo>
                    <a:pt x="1008112" y="0"/>
                  </a:lnTo>
                  <a:lnTo>
                    <a:pt x="1008112" y="144016"/>
                  </a:lnTo>
                  <a:lnTo>
                    <a:pt x="569127" y="144016"/>
                  </a:lnTo>
                  <a:lnTo>
                    <a:pt x="504055" y="256208"/>
                  </a:lnTo>
                  <a:lnTo>
                    <a:pt x="438984" y="144016"/>
                  </a:lnTo>
                  <a:lnTo>
                    <a:pt x="0" y="144016"/>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5" name="Rectangle 3">
              <a:extLst>
                <a:ext uri="{FF2B5EF4-FFF2-40B4-BE49-F238E27FC236}">
                  <a16:creationId xmlns:a16="http://schemas.microsoft.com/office/drawing/2014/main" id="{A986BA66-5F1C-4613-8A98-78837CA2D37C}"/>
                </a:ext>
              </a:extLst>
            </p:cNvPr>
            <p:cNvSpPr/>
            <p:nvPr/>
          </p:nvSpPr>
          <p:spPr>
            <a:xfrm rot="10800000">
              <a:off x="1763688" y="3097535"/>
              <a:ext cx="1368152" cy="256208"/>
            </a:xfrm>
            <a:custGeom>
              <a:avLst/>
              <a:gdLst/>
              <a:ahLst/>
              <a:cxnLst/>
              <a:rect l="l" t="t" r="r" b="b"/>
              <a:pathLst>
                <a:path w="1008112" h="256208">
                  <a:moveTo>
                    <a:pt x="0" y="0"/>
                  </a:moveTo>
                  <a:lnTo>
                    <a:pt x="1008112" y="0"/>
                  </a:lnTo>
                  <a:lnTo>
                    <a:pt x="1008112" y="144016"/>
                  </a:lnTo>
                  <a:lnTo>
                    <a:pt x="569127" y="144016"/>
                  </a:lnTo>
                  <a:lnTo>
                    <a:pt x="504055" y="256208"/>
                  </a:lnTo>
                  <a:lnTo>
                    <a:pt x="438984" y="144016"/>
                  </a:lnTo>
                  <a:lnTo>
                    <a:pt x="0" y="144016"/>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accent1"/>
                </a:solidFill>
              </a:endParaRPr>
            </a:p>
          </p:txBody>
        </p:sp>
        <p:sp>
          <p:nvSpPr>
            <p:cNvPr id="6" name="Rectangle 3">
              <a:extLst>
                <a:ext uri="{FF2B5EF4-FFF2-40B4-BE49-F238E27FC236}">
                  <a16:creationId xmlns:a16="http://schemas.microsoft.com/office/drawing/2014/main" id="{2FDE795C-A164-4C18-9B13-0560F1A1BE01}"/>
                </a:ext>
              </a:extLst>
            </p:cNvPr>
            <p:cNvSpPr/>
            <p:nvPr/>
          </p:nvSpPr>
          <p:spPr>
            <a:xfrm>
              <a:off x="3131840" y="3212976"/>
              <a:ext cx="1368152" cy="256208"/>
            </a:xfrm>
            <a:custGeom>
              <a:avLst/>
              <a:gdLst/>
              <a:ahLst/>
              <a:cxnLst/>
              <a:rect l="l" t="t" r="r" b="b"/>
              <a:pathLst>
                <a:path w="1008112" h="256208">
                  <a:moveTo>
                    <a:pt x="0" y="0"/>
                  </a:moveTo>
                  <a:lnTo>
                    <a:pt x="1008112" y="0"/>
                  </a:lnTo>
                  <a:lnTo>
                    <a:pt x="1008112" y="144016"/>
                  </a:lnTo>
                  <a:lnTo>
                    <a:pt x="569127" y="144016"/>
                  </a:lnTo>
                  <a:lnTo>
                    <a:pt x="504055" y="256208"/>
                  </a:lnTo>
                  <a:lnTo>
                    <a:pt x="438984" y="144016"/>
                  </a:lnTo>
                  <a:lnTo>
                    <a:pt x="0" y="14401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7" name="Rectangle 3">
              <a:extLst>
                <a:ext uri="{FF2B5EF4-FFF2-40B4-BE49-F238E27FC236}">
                  <a16:creationId xmlns:a16="http://schemas.microsoft.com/office/drawing/2014/main" id="{D60D5D23-3D68-4635-A865-F740063117A5}"/>
                </a:ext>
              </a:extLst>
            </p:cNvPr>
            <p:cNvSpPr/>
            <p:nvPr/>
          </p:nvSpPr>
          <p:spPr>
            <a:xfrm rot="10800000">
              <a:off x="4499992" y="3097535"/>
              <a:ext cx="1368152" cy="256208"/>
            </a:xfrm>
            <a:custGeom>
              <a:avLst/>
              <a:gdLst/>
              <a:ahLst/>
              <a:cxnLst/>
              <a:rect l="l" t="t" r="r" b="b"/>
              <a:pathLst>
                <a:path w="1008112" h="256208">
                  <a:moveTo>
                    <a:pt x="0" y="0"/>
                  </a:moveTo>
                  <a:lnTo>
                    <a:pt x="1008112" y="0"/>
                  </a:lnTo>
                  <a:lnTo>
                    <a:pt x="1008112" y="144016"/>
                  </a:lnTo>
                  <a:lnTo>
                    <a:pt x="569127" y="144016"/>
                  </a:lnTo>
                  <a:lnTo>
                    <a:pt x="504055" y="256208"/>
                  </a:lnTo>
                  <a:lnTo>
                    <a:pt x="438984" y="144016"/>
                  </a:lnTo>
                  <a:lnTo>
                    <a:pt x="0" y="14401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8" name="Rectangle 3">
              <a:extLst>
                <a:ext uri="{FF2B5EF4-FFF2-40B4-BE49-F238E27FC236}">
                  <a16:creationId xmlns:a16="http://schemas.microsoft.com/office/drawing/2014/main" id="{41FD1879-391B-4C63-B6CE-7827F96D06C8}"/>
                </a:ext>
              </a:extLst>
            </p:cNvPr>
            <p:cNvSpPr/>
            <p:nvPr/>
          </p:nvSpPr>
          <p:spPr>
            <a:xfrm>
              <a:off x="5868144" y="3212976"/>
              <a:ext cx="1368152" cy="256208"/>
            </a:xfrm>
            <a:custGeom>
              <a:avLst/>
              <a:gdLst/>
              <a:ahLst/>
              <a:cxnLst/>
              <a:rect l="l" t="t" r="r" b="b"/>
              <a:pathLst>
                <a:path w="1008112" h="256208">
                  <a:moveTo>
                    <a:pt x="0" y="0"/>
                  </a:moveTo>
                  <a:lnTo>
                    <a:pt x="1008112" y="0"/>
                  </a:lnTo>
                  <a:lnTo>
                    <a:pt x="1008112" y="144016"/>
                  </a:lnTo>
                  <a:lnTo>
                    <a:pt x="569127" y="144016"/>
                  </a:lnTo>
                  <a:lnTo>
                    <a:pt x="504055" y="256208"/>
                  </a:lnTo>
                  <a:lnTo>
                    <a:pt x="438984" y="144016"/>
                  </a:lnTo>
                  <a:lnTo>
                    <a:pt x="0" y="144016"/>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9" name="Rectangle 3">
              <a:extLst>
                <a:ext uri="{FF2B5EF4-FFF2-40B4-BE49-F238E27FC236}">
                  <a16:creationId xmlns:a16="http://schemas.microsoft.com/office/drawing/2014/main" id="{B53D7184-1D9A-4369-BA86-9D5254244445}"/>
                </a:ext>
              </a:extLst>
            </p:cNvPr>
            <p:cNvSpPr/>
            <p:nvPr/>
          </p:nvSpPr>
          <p:spPr>
            <a:xfrm rot="10800000">
              <a:off x="7236296" y="3097535"/>
              <a:ext cx="1368152" cy="256208"/>
            </a:xfrm>
            <a:custGeom>
              <a:avLst/>
              <a:gdLst/>
              <a:ahLst/>
              <a:cxnLst/>
              <a:rect l="l" t="t" r="r" b="b"/>
              <a:pathLst>
                <a:path w="1008112" h="256208">
                  <a:moveTo>
                    <a:pt x="0" y="0"/>
                  </a:moveTo>
                  <a:lnTo>
                    <a:pt x="1008112" y="0"/>
                  </a:lnTo>
                  <a:lnTo>
                    <a:pt x="1008112" y="144016"/>
                  </a:lnTo>
                  <a:lnTo>
                    <a:pt x="569127" y="144016"/>
                  </a:lnTo>
                  <a:lnTo>
                    <a:pt x="504055" y="256208"/>
                  </a:lnTo>
                  <a:lnTo>
                    <a:pt x="438984" y="144016"/>
                  </a:lnTo>
                  <a:lnTo>
                    <a:pt x="0" y="144016"/>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grpSp>
      <p:sp>
        <p:nvSpPr>
          <p:cNvPr id="10" name="Oval 9">
            <a:extLst>
              <a:ext uri="{FF2B5EF4-FFF2-40B4-BE49-F238E27FC236}">
                <a16:creationId xmlns:a16="http://schemas.microsoft.com/office/drawing/2014/main" id="{2288ADC4-4379-4ED1-915A-5747C7B07EB9}"/>
              </a:ext>
            </a:extLst>
          </p:cNvPr>
          <p:cNvSpPr>
            <a:spLocks noChangeAspect="1"/>
          </p:cNvSpPr>
          <p:nvPr/>
        </p:nvSpPr>
        <p:spPr>
          <a:xfrm>
            <a:off x="1424219" y="2847942"/>
            <a:ext cx="731520" cy="731520"/>
          </a:xfrm>
          <a:prstGeom prst="ellipse">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11" name="TextBox 10">
            <a:extLst>
              <a:ext uri="{FF2B5EF4-FFF2-40B4-BE49-F238E27FC236}">
                <a16:creationId xmlns:a16="http://schemas.microsoft.com/office/drawing/2014/main" id="{A3690E4F-E05F-474E-8056-35D3A0EF61FC}"/>
              </a:ext>
            </a:extLst>
          </p:cNvPr>
          <p:cNvSpPr txBox="1"/>
          <p:nvPr/>
        </p:nvSpPr>
        <p:spPr>
          <a:xfrm>
            <a:off x="506027" y="4222762"/>
            <a:ext cx="2286492" cy="830997"/>
          </a:xfrm>
          <a:prstGeom prst="rect">
            <a:avLst/>
          </a:prstGeom>
          <a:noFill/>
        </p:spPr>
        <p:txBody>
          <a:bodyPr wrap="square" rtlCol="0">
            <a:spAutoFit/>
          </a:bodyPr>
          <a:lstStyle/>
          <a:p>
            <a:pPr algn="ctr"/>
            <a:r>
              <a:rPr lang="en-US" altLang="ko-KR" sz="2400" b="1" dirty="0">
                <a:solidFill>
                  <a:schemeClr val="tx1">
                    <a:lumMod val="65000"/>
                    <a:lumOff val="35000"/>
                  </a:schemeClr>
                </a:solidFill>
                <a:cs typeface="Arial" pitchFamily="34" charset="0"/>
              </a:rPr>
              <a:t>Data Integration</a:t>
            </a:r>
            <a:endParaRPr lang="ko-KR" altLang="en-US" sz="2400" b="1" dirty="0">
              <a:solidFill>
                <a:schemeClr val="tx1">
                  <a:lumMod val="65000"/>
                  <a:lumOff val="35000"/>
                </a:schemeClr>
              </a:solidFill>
              <a:cs typeface="Arial" pitchFamily="34" charset="0"/>
            </a:endParaRPr>
          </a:p>
        </p:txBody>
      </p:sp>
      <p:sp>
        <p:nvSpPr>
          <p:cNvPr id="15" name="TextBox 14">
            <a:extLst>
              <a:ext uri="{FF2B5EF4-FFF2-40B4-BE49-F238E27FC236}">
                <a16:creationId xmlns:a16="http://schemas.microsoft.com/office/drawing/2014/main" id="{DC39DF76-799E-40BD-8F84-7F135B93AC96}"/>
              </a:ext>
            </a:extLst>
          </p:cNvPr>
          <p:cNvSpPr txBox="1"/>
          <p:nvPr/>
        </p:nvSpPr>
        <p:spPr>
          <a:xfrm>
            <a:off x="2305294" y="2741802"/>
            <a:ext cx="2428570" cy="461665"/>
          </a:xfrm>
          <a:prstGeom prst="rect">
            <a:avLst/>
          </a:prstGeom>
          <a:noFill/>
        </p:spPr>
        <p:txBody>
          <a:bodyPr wrap="square" rtlCol="0">
            <a:spAutoFit/>
          </a:bodyPr>
          <a:lstStyle/>
          <a:p>
            <a:pPr algn="ctr"/>
            <a:r>
              <a:rPr lang="en-GB" altLang="ko-KR" sz="2400" b="1" dirty="0">
                <a:solidFill>
                  <a:schemeClr val="tx1">
                    <a:lumMod val="75000"/>
                    <a:lumOff val="25000"/>
                  </a:schemeClr>
                </a:solidFill>
                <a:cs typeface="Arial" pitchFamily="34" charset="0"/>
              </a:rPr>
              <a:t>Pre-Processing</a:t>
            </a:r>
            <a:endParaRPr lang="ko-KR" altLang="en-US" sz="2400" b="1" dirty="0">
              <a:solidFill>
                <a:schemeClr val="tx1">
                  <a:lumMod val="75000"/>
                  <a:lumOff val="25000"/>
                </a:schemeClr>
              </a:solidFill>
              <a:cs typeface="Arial" pitchFamily="34" charset="0"/>
            </a:endParaRPr>
          </a:p>
        </p:txBody>
      </p:sp>
      <p:sp>
        <p:nvSpPr>
          <p:cNvPr id="19" name="Oval 18">
            <a:extLst>
              <a:ext uri="{FF2B5EF4-FFF2-40B4-BE49-F238E27FC236}">
                <a16:creationId xmlns:a16="http://schemas.microsoft.com/office/drawing/2014/main" id="{CCCFEC62-430D-4103-B1E3-D077E44D5848}"/>
              </a:ext>
            </a:extLst>
          </p:cNvPr>
          <p:cNvSpPr>
            <a:spLocks noChangeAspect="1"/>
          </p:cNvSpPr>
          <p:nvPr/>
        </p:nvSpPr>
        <p:spPr>
          <a:xfrm>
            <a:off x="3153819" y="4340483"/>
            <a:ext cx="731520" cy="731520"/>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20" name="Oval 19">
            <a:extLst>
              <a:ext uri="{FF2B5EF4-FFF2-40B4-BE49-F238E27FC236}">
                <a16:creationId xmlns:a16="http://schemas.microsoft.com/office/drawing/2014/main" id="{722FC461-44D0-4D17-9BE7-D7C289624559}"/>
              </a:ext>
            </a:extLst>
          </p:cNvPr>
          <p:cNvSpPr>
            <a:spLocks noChangeAspect="1"/>
          </p:cNvSpPr>
          <p:nvPr/>
        </p:nvSpPr>
        <p:spPr>
          <a:xfrm>
            <a:off x="4883419" y="2847942"/>
            <a:ext cx="731520" cy="731520"/>
          </a:xfrm>
          <a:prstGeom prst="ellipse">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21" name="TextBox 20">
            <a:extLst>
              <a:ext uri="{FF2B5EF4-FFF2-40B4-BE49-F238E27FC236}">
                <a16:creationId xmlns:a16="http://schemas.microsoft.com/office/drawing/2014/main" id="{6CCE4CDA-91EE-4798-B4C3-B5E79EFBA233}"/>
              </a:ext>
            </a:extLst>
          </p:cNvPr>
          <p:cNvSpPr txBox="1"/>
          <p:nvPr/>
        </p:nvSpPr>
        <p:spPr>
          <a:xfrm>
            <a:off x="4512222" y="4241186"/>
            <a:ext cx="1449542" cy="830997"/>
          </a:xfrm>
          <a:prstGeom prst="rect">
            <a:avLst/>
          </a:prstGeom>
          <a:noFill/>
        </p:spPr>
        <p:txBody>
          <a:bodyPr wrap="square" rtlCol="0">
            <a:spAutoFit/>
          </a:bodyPr>
          <a:lstStyle/>
          <a:p>
            <a:pPr algn="ctr"/>
            <a:r>
              <a:rPr lang="en-US" altLang="ko-KR" sz="2400" b="1" dirty="0">
                <a:solidFill>
                  <a:schemeClr val="tx1">
                    <a:lumMod val="65000"/>
                    <a:lumOff val="35000"/>
                  </a:schemeClr>
                </a:solidFill>
                <a:cs typeface="Arial" pitchFamily="34" charset="0"/>
              </a:rPr>
              <a:t>Model Training</a:t>
            </a:r>
            <a:endParaRPr lang="ko-KR" altLang="en-US" sz="2400" b="1" dirty="0">
              <a:solidFill>
                <a:schemeClr val="tx1">
                  <a:lumMod val="65000"/>
                  <a:lumOff val="35000"/>
                </a:schemeClr>
              </a:solidFill>
              <a:cs typeface="Arial" pitchFamily="34" charset="0"/>
            </a:endParaRPr>
          </a:p>
        </p:txBody>
      </p:sp>
      <p:sp>
        <p:nvSpPr>
          <p:cNvPr id="25" name="Oval 24">
            <a:extLst>
              <a:ext uri="{FF2B5EF4-FFF2-40B4-BE49-F238E27FC236}">
                <a16:creationId xmlns:a16="http://schemas.microsoft.com/office/drawing/2014/main" id="{D8CAF5FB-3E18-4835-86C1-47A66A72D932}"/>
              </a:ext>
            </a:extLst>
          </p:cNvPr>
          <p:cNvSpPr>
            <a:spLocks noChangeAspect="1"/>
          </p:cNvSpPr>
          <p:nvPr/>
        </p:nvSpPr>
        <p:spPr>
          <a:xfrm>
            <a:off x="8342619" y="2847942"/>
            <a:ext cx="731520" cy="731520"/>
          </a:xfrm>
          <a:prstGeom prst="ellipse">
            <a:avLst/>
          </a:prstGeom>
          <a:noFill/>
          <a:ln w="381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26" name="TextBox 25">
            <a:extLst>
              <a:ext uri="{FF2B5EF4-FFF2-40B4-BE49-F238E27FC236}">
                <a16:creationId xmlns:a16="http://schemas.microsoft.com/office/drawing/2014/main" id="{300C9389-373B-478A-B74E-700AE7A0A2AC}"/>
              </a:ext>
            </a:extLst>
          </p:cNvPr>
          <p:cNvSpPr txBox="1"/>
          <p:nvPr/>
        </p:nvSpPr>
        <p:spPr>
          <a:xfrm>
            <a:off x="9458549" y="2557135"/>
            <a:ext cx="1934492" cy="830997"/>
          </a:xfrm>
          <a:prstGeom prst="rect">
            <a:avLst/>
          </a:prstGeom>
          <a:noFill/>
        </p:spPr>
        <p:txBody>
          <a:bodyPr wrap="square" rtlCol="0">
            <a:spAutoFit/>
          </a:bodyPr>
          <a:lstStyle/>
          <a:p>
            <a:pPr algn="ctr"/>
            <a:r>
              <a:rPr lang="en-GB" altLang="ko-KR" sz="2400" dirty="0">
                <a:solidFill>
                  <a:schemeClr val="tx1">
                    <a:lumMod val="65000"/>
                    <a:lumOff val="35000"/>
                  </a:schemeClr>
                </a:solidFill>
                <a:cs typeface="Arial" pitchFamily="34" charset="0"/>
              </a:rPr>
              <a:t>Model Monitoring</a:t>
            </a:r>
            <a:endParaRPr lang="ko-KR" altLang="en-US" sz="2400" dirty="0">
              <a:solidFill>
                <a:schemeClr val="tx1">
                  <a:lumMod val="65000"/>
                  <a:lumOff val="35000"/>
                </a:schemeClr>
              </a:solidFill>
              <a:cs typeface="Arial" pitchFamily="34" charset="0"/>
            </a:endParaRPr>
          </a:p>
        </p:txBody>
      </p:sp>
      <p:sp>
        <p:nvSpPr>
          <p:cNvPr id="30" name="TextBox 29">
            <a:extLst>
              <a:ext uri="{FF2B5EF4-FFF2-40B4-BE49-F238E27FC236}">
                <a16:creationId xmlns:a16="http://schemas.microsoft.com/office/drawing/2014/main" id="{0D7D551A-C045-4DE7-B865-56947E697D2F}"/>
              </a:ext>
            </a:extLst>
          </p:cNvPr>
          <p:cNvSpPr txBox="1"/>
          <p:nvPr/>
        </p:nvSpPr>
        <p:spPr>
          <a:xfrm>
            <a:off x="6066122" y="2729955"/>
            <a:ext cx="1728732" cy="830997"/>
          </a:xfrm>
          <a:prstGeom prst="rect">
            <a:avLst/>
          </a:prstGeom>
          <a:noFill/>
        </p:spPr>
        <p:txBody>
          <a:bodyPr wrap="square" rtlCol="0">
            <a:spAutoFit/>
          </a:bodyPr>
          <a:lstStyle/>
          <a:p>
            <a:pPr algn="ctr"/>
            <a:r>
              <a:rPr lang="en-US" altLang="ko-KR" sz="2400" b="1" dirty="0">
                <a:solidFill>
                  <a:schemeClr val="tx1">
                    <a:lumMod val="65000"/>
                    <a:lumOff val="35000"/>
                  </a:schemeClr>
                </a:solidFill>
                <a:cs typeface="Arial" pitchFamily="34" charset="0"/>
              </a:rPr>
              <a:t>Model Validation</a:t>
            </a:r>
            <a:endParaRPr lang="ko-KR" altLang="en-US" sz="2400" b="1" dirty="0">
              <a:solidFill>
                <a:schemeClr val="tx1">
                  <a:lumMod val="65000"/>
                  <a:lumOff val="35000"/>
                </a:schemeClr>
              </a:solidFill>
              <a:cs typeface="Arial" pitchFamily="34" charset="0"/>
            </a:endParaRPr>
          </a:p>
        </p:txBody>
      </p:sp>
      <p:sp>
        <p:nvSpPr>
          <p:cNvPr id="34" name="Oval 33">
            <a:extLst>
              <a:ext uri="{FF2B5EF4-FFF2-40B4-BE49-F238E27FC236}">
                <a16:creationId xmlns:a16="http://schemas.microsoft.com/office/drawing/2014/main" id="{4725C0F4-C50B-41ED-A73E-5311B2D39730}"/>
              </a:ext>
            </a:extLst>
          </p:cNvPr>
          <p:cNvSpPr>
            <a:spLocks noChangeAspect="1"/>
          </p:cNvSpPr>
          <p:nvPr/>
        </p:nvSpPr>
        <p:spPr>
          <a:xfrm>
            <a:off x="6613019" y="4337700"/>
            <a:ext cx="731520" cy="731520"/>
          </a:xfrm>
          <a:prstGeom prst="ellipse">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39" name="Oval 38">
            <a:extLst>
              <a:ext uri="{FF2B5EF4-FFF2-40B4-BE49-F238E27FC236}">
                <a16:creationId xmlns:a16="http://schemas.microsoft.com/office/drawing/2014/main" id="{2724DCAC-56DF-4230-A803-7C2AB13AE92A}"/>
              </a:ext>
            </a:extLst>
          </p:cNvPr>
          <p:cNvSpPr>
            <a:spLocks noChangeAspect="1"/>
          </p:cNvSpPr>
          <p:nvPr/>
        </p:nvSpPr>
        <p:spPr>
          <a:xfrm>
            <a:off x="10072220" y="4334917"/>
            <a:ext cx="731520" cy="731520"/>
          </a:xfrm>
          <a:prstGeom prst="ellipse">
            <a:avLst/>
          </a:prstGeom>
          <a:noFill/>
          <a:ln w="381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bg2"/>
              </a:solidFill>
            </a:endParaRPr>
          </a:p>
        </p:txBody>
      </p:sp>
      <p:sp>
        <p:nvSpPr>
          <p:cNvPr id="40" name="Parallelogram 15">
            <a:extLst>
              <a:ext uri="{FF2B5EF4-FFF2-40B4-BE49-F238E27FC236}">
                <a16:creationId xmlns:a16="http://schemas.microsoft.com/office/drawing/2014/main" id="{0A74FE83-235E-454A-B704-1B3942D74B7A}"/>
              </a:ext>
            </a:extLst>
          </p:cNvPr>
          <p:cNvSpPr/>
          <p:nvPr/>
        </p:nvSpPr>
        <p:spPr>
          <a:xfrm flipH="1">
            <a:off x="3341434" y="4525620"/>
            <a:ext cx="360126" cy="360126"/>
          </a:xfrm>
          <a:custGeom>
            <a:avLst/>
            <a:gdLst/>
            <a:ahLst/>
            <a:cxnLst/>
            <a:rect l="l" t="t" r="r" b="b"/>
            <a:pathLst>
              <a:path w="3242753" h="3227814">
                <a:moveTo>
                  <a:pt x="1621376" y="1043635"/>
                </a:moveTo>
                <a:cubicBezTo>
                  <a:pt x="1557188" y="1043635"/>
                  <a:pt x="1505154" y="1095669"/>
                  <a:pt x="1505154" y="1159857"/>
                </a:cubicBezTo>
                <a:lnTo>
                  <a:pt x="1505154" y="1625483"/>
                </a:lnTo>
                <a:lnTo>
                  <a:pt x="1033577" y="1625483"/>
                </a:lnTo>
                <a:cubicBezTo>
                  <a:pt x="969389" y="1625483"/>
                  <a:pt x="917355" y="1677517"/>
                  <a:pt x="917355" y="1741705"/>
                </a:cubicBezTo>
                <a:cubicBezTo>
                  <a:pt x="917355" y="1805893"/>
                  <a:pt x="969389" y="1857927"/>
                  <a:pt x="1033577" y="1857927"/>
                </a:cubicBezTo>
                <a:lnTo>
                  <a:pt x="1614688" y="1857927"/>
                </a:lnTo>
                <a:lnTo>
                  <a:pt x="1619859" y="1856884"/>
                </a:lnTo>
                <a:cubicBezTo>
                  <a:pt x="1620361" y="1857187"/>
                  <a:pt x="1620868" y="1857190"/>
                  <a:pt x="1621376" y="1857190"/>
                </a:cubicBezTo>
                <a:cubicBezTo>
                  <a:pt x="1685564" y="1857190"/>
                  <a:pt x="1737598" y="1805156"/>
                  <a:pt x="1737598" y="1740968"/>
                </a:cubicBezTo>
                <a:lnTo>
                  <a:pt x="1737598" y="1159857"/>
                </a:lnTo>
                <a:cubicBezTo>
                  <a:pt x="1737598" y="1095669"/>
                  <a:pt x="1685564" y="1043635"/>
                  <a:pt x="1621376" y="1043635"/>
                </a:cubicBezTo>
                <a:close/>
                <a:moveTo>
                  <a:pt x="1621376" y="628818"/>
                </a:moveTo>
                <a:cubicBezTo>
                  <a:pt x="2206882" y="628818"/>
                  <a:pt x="2681529" y="1103464"/>
                  <a:pt x="2681529" y="1688970"/>
                </a:cubicBezTo>
                <a:cubicBezTo>
                  <a:pt x="2681529" y="2274476"/>
                  <a:pt x="2206882" y="2749122"/>
                  <a:pt x="1621376" y="2749122"/>
                </a:cubicBezTo>
                <a:cubicBezTo>
                  <a:pt x="1035870" y="2749122"/>
                  <a:pt x="561223" y="2274476"/>
                  <a:pt x="561223" y="1688970"/>
                </a:cubicBezTo>
                <a:cubicBezTo>
                  <a:pt x="561223" y="1103464"/>
                  <a:pt x="1035870" y="628818"/>
                  <a:pt x="1621376" y="628818"/>
                </a:cubicBezTo>
                <a:close/>
                <a:moveTo>
                  <a:pt x="1621376" y="424596"/>
                </a:moveTo>
                <a:cubicBezTo>
                  <a:pt x="923081" y="424596"/>
                  <a:pt x="357001" y="990676"/>
                  <a:pt x="357001" y="1688970"/>
                </a:cubicBezTo>
                <a:cubicBezTo>
                  <a:pt x="357001" y="2128645"/>
                  <a:pt x="581423" y="2515905"/>
                  <a:pt x="922189" y="2742109"/>
                </a:cubicBezTo>
                <a:lnTo>
                  <a:pt x="652992" y="3227814"/>
                </a:lnTo>
                <a:lnTo>
                  <a:pt x="911997" y="3227814"/>
                </a:lnTo>
                <a:lnTo>
                  <a:pt x="1121304" y="2850168"/>
                </a:lnTo>
                <a:cubicBezTo>
                  <a:pt x="1274563" y="2916691"/>
                  <a:pt x="1443689" y="2953344"/>
                  <a:pt x="1621376" y="2953344"/>
                </a:cubicBezTo>
                <a:cubicBezTo>
                  <a:pt x="1799063" y="2953344"/>
                  <a:pt x="1968189" y="2916691"/>
                  <a:pt x="2121449" y="2850168"/>
                </a:cubicBezTo>
                <a:lnTo>
                  <a:pt x="2330755" y="3227814"/>
                </a:lnTo>
                <a:lnTo>
                  <a:pt x="2589760" y="3227814"/>
                </a:lnTo>
                <a:lnTo>
                  <a:pt x="2320563" y="2742109"/>
                </a:lnTo>
                <a:cubicBezTo>
                  <a:pt x="2661329" y="2515905"/>
                  <a:pt x="2885751" y="2128645"/>
                  <a:pt x="2885751" y="1688970"/>
                </a:cubicBezTo>
                <a:cubicBezTo>
                  <a:pt x="2885751" y="990676"/>
                  <a:pt x="2319671" y="424596"/>
                  <a:pt x="1621376" y="424596"/>
                </a:cubicBezTo>
                <a:close/>
                <a:moveTo>
                  <a:pt x="2599800" y="123238"/>
                </a:moveTo>
                <a:cubicBezTo>
                  <a:pt x="2434609" y="120698"/>
                  <a:pt x="2268460" y="180476"/>
                  <a:pt x="2139563" y="303161"/>
                </a:cubicBezTo>
                <a:lnTo>
                  <a:pt x="3057258" y="1232053"/>
                </a:lnTo>
                <a:cubicBezTo>
                  <a:pt x="3305736" y="977255"/>
                  <a:pt x="3304415" y="570405"/>
                  <a:pt x="3054287" y="317226"/>
                </a:cubicBezTo>
                <a:cubicBezTo>
                  <a:pt x="2929224" y="190636"/>
                  <a:pt x="2764991" y="125778"/>
                  <a:pt x="2599800" y="123238"/>
                </a:cubicBezTo>
                <a:close/>
                <a:moveTo>
                  <a:pt x="642953" y="123238"/>
                </a:moveTo>
                <a:cubicBezTo>
                  <a:pt x="477762" y="125778"/>
                  <a:pt x="313529" y="190636"/>
                  <a:pt x="188466" y="317226"/>
                </a:cubicBezTo>
                <a:cubicBezTo>
                  <a:pt x="-61662" y="570405"/>
                  <a:pt x="-62983" y="977255"/>
                  <a:pt x="185495" y="1232053"/>
                </a:cubicBezTo>
                <a:lnTo>
                  <a:pt x="1103190" y="303161"/>
                </a:lnTo>
                <a:cubicBezTo>
                  <a:pt x="974294" y="180476"/>
                  <a:pt x="808144" y="120698"/>
                  <a:pt x="642953" y="123238"/>
                </a:cubicBezTo>
                <a:close/>
                <a:moveTo>
                  <a:pt x="1722692" y="0"/>
                </a:moveTo>
                <a:lnTo>
                  <a:pt x="1520061" y="0"/>
                </a:lnTo>
                <a:cubicBezTo>
                  <a:pt x="1440152" y="0"/>
                  <a:pt x="1375373" y="64779"/>
                  <a:pt x="1375373" y="144688"/>
                </a:cubicBezTo>
                <a:lnTo>
                  <a:pt x="1375373" y="289376"/>
                </a:lnTo>
                <a:lnTo>
                  <a:pt x="1867380" y="289376"/>
                </a:lnTo>
                <a:lnTo>
                  <a:pt x="1867380" y="144688"/>
                </a:lnTo>
                <a:cubicBezTo>
                  <a:pt x="1867380" y="64779"/>
                  <a:pt x="1802601" y="0"/>
                  <a:pt x="1722692" y="0"/>
                </a:cubicBezTo>
                <a:close/>
              </a:path>
            </a:pathLst>
          </a:custGeom>
          <a:solidFill>
            <a:schemeClr val="accent6"/>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2700" dirty="0"/>
          </a:p>
        </p:txBody>
      </p:sp>
      <p:sp>
        <p:nvSpPr>
          <p:cNvPr id="41" name="Rectangle 16">
            <a:extLst>
              <a:ext uri="{FF2B5EF4-FFF2-40B4-BE49-F238E27FC236}">
                <a16:creationId xmlns:a16="http://schemas.microsoft.com/office/drawing/2014/main" id="{95B5E393-655B-4766-B22F-FB32013D6FE9}"/>
              </a:ext>
            </a:extLst>
          </p:cNvPr>
          <p:cNvSpPr/>
          <p:nvPr/>
        </p:nvSpPr>
        <p:spPr>
          <a:xfrm rot="2700000">
            <a:off x="1640626" y="2985444"/>
            <a:ext cx="265920" cy="476745"/>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accent5"/>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2700" dirty="0"/>
          </a:p>
        </p:txBody>
      </p:sp>
      <p:sp>
        <p:nvSpPr>
          <p:cNvPr id="42" name="Freeform 18">
            <a:extLst>
              <a:ext uri="{FF2B5EF4-FFF2-40B4-BE49-F238E27FC236}">
                <a16:creationId xmlns:a16="http://schemas.microsoft.com/office/drawing/2014/main" id="{A38106C1-1E24-4AC3-BE3F-E7AAD1297BDE}"/>
              </a:ext>
            </a:extLst>
          </p:cNvPr>
          <p:cNvSpPr/>
          <p:nvPr/>
        </p:nvSpPr>
        <p:spPr>
          <a:xfrm>
            <a:off x="6753477" y="4507874"/>
            <a:ext cx="426233" cy="344001"/>
          </a:xfrm>
          <a:custGeom>
            <a:avLst/>
            <a:gdLst/>
            <a:ahLst/>
            <a:cxnLst/>
            <a:rect l="l" t="t" r="r" b="b"/>
            <a:pathLst>
              <a:path w="3307788" h="2669631">
                <a:moveTo>
                  <a:pt x="2793832" y="1478391"/>
                </a:moveTo>
                <a:cubicBezTo>
                  <a:pt x="2772990" y="1635402"/>
                  <a:pt x="2717678" y="1784517"/>
                  <a:pt x="2633007" y="1915952"/>
                </a:cubicBezTo>
                <a:cubicBezTo>
                  <a:pt x="2695386" y="1951862"/>
                  <a:pt x="2772768" y="1955673"/>
                  <a:pt x="2841607" y="1924185"/>
                </a:cubicBezTo>
                <a:cubicBezTo>
                  <a:pt x="2943442" y="1877605"/>
                  <a:pt x="2999062" y="1766364"/>
                  <a:pt x="2975226" y="1656948"/>
                </a:cubicBezTo>
                <a:cubicBezTo>
                  <a:pt x="2955176" y="1564911"/>
                  <a:pt x="2883463" y="1495086"/>
                  <a:pt x="2793832" y="1478391"/>
                </a:cubicBezTo>
                <a:close/>
                <a:moveTo>
                  <a:pt x="2807611" y="1247700"/>
                </a:moveTo>
                <a:lnTo>
                  <a:pt x="2807472" y="1256060"/>
                </a:lnTo>
                <a:cubicBezTo>
                  <a:pt x="2994195" y="1281771"/>
                  <a:pt x="3148201" y="1421768"/>
                  <a:pt x="3189276" y="1610317"/>
                </a:cubicBezTo>
                <a:cubicBezTo>
                  <a:pt x="3235041" y="1820393"/>
                  <a:pt x="3128252" y="2033972"/>
                  <a:pt x="2932732" y="2123406"/>
                </a:cubicBezTo>
                <a:cubicBezTo>
                  <a:pt x="2789297" y="2189015"/>
                  <a:pt x="2626543" y="2174805"/>
                  <a:pt x="2499470" y="2094044"/>
                </a:cubicBezTo>
                <a:cubicBezTo>
                  <a:pt x="2427194" y="2172627"/>
                  <a:pt x="2343030" y="2241391"/>
                  <a:pt x="2248861" y="2297980"/>
                </a:cubicBezTo>
                <a:cubicBezTo>
                  <a:pt x="2178351" y="2340352"/>
                  <a:pt x="2104446" y="2374567"/>
                  <a:pt x="2027600" y="2398134"/>
                </a:cubicBezTo>
                <a:lnTo>
                  <a:pt x="3307788" y="2397615"/>
                </a:lnTo>
                <a:cubicBezTo>
                  <a:pt x="3265361" y="2549905"/>
                  <a:pt x="2537441" y="2669620"/>
                  <a:pt x="1653814" y="2669631"/>
                </a:cubicBezTo>
                <a:cubicBezTo>
                  <a:pt x="773102" y="2669642"/>
                  <a:pt x="46417" y="2550707"/>
                  <a:pt x="0" y="2398955"/>
                </a:cubicBezTo>
                <a:lnTo>
                  <a:pt x="1280678" y="2398436"/>
                </a:lnTo>
                <a:cubicBezTo>
                  <a:pt x="1203764" y="2374915"/>
                  <a:pt x="1129786" y="2340732"/>
                  <a:pt x="1059201" y="2298380"/>
                </a:cubicBezTo>
                <a:cubicBezTo>
                  <a:pt x="693039" y="2078675"/>
                  <a:pt x="477900" y="1674935"/>
                  <a:pt x="499745" y="1248476"/>
                </a:cubicBezTo>
                <a:close/>
                <a:moveTo>
                  <a:pt x="1331611" y="201752"/>
                </a:moveTo>
                <a:cubicBezTo>
                  <a:pt x="1206335" y="290902"/>
                  <a:pt x="1124761" y="308382"/>
                  <a:pt x="1132336" y="435988"/>
                </a:cubicBezTo>
                <a:cubicBezTo>
                  <a:pt x="1160888" y="640507"/>
                  <a:pt x="1527973" y="617783"/>
                  <a:pt x="1498839" y="840365"/>
                </a:cubicBezTo>
                <a:cubicBezTo>
                  <a:pt x="1455138" y="960979"/>
                  <a:pt x="1395705" y="987199"/>
                  <a:pt x="1213910" y="1052459"/>
                </a:cubicBezTo>
                <a:cubicBezTo>
                  <a:pt x="1331028" y="972050"/>
                  <a:pt x="1364241" y="921357"/>
                  <a:pt x="1360745" y="809484"/>
                </a:cubicBezTo>
                <a:cubicBezTo>
                  <a:pt x="1360746" y="646916"/>
                  <a:pt x="1111360" y="626523"/>
                  <a:pt x="1020462" y="495421"/>
                </a:cubicBezTo>
                <a:cubicBezTo>
                  <a:pt x="941218" y="374224"/>
                  <a:pt x="1061250" y="280996"/>
                  <a:pt x="1331611" y="201752"/>
                </a:cubicBezTo>
                <a:close/>
                <a:moveTo>
                  <a:pt x="2164365" y="80223"/>
                </a:moveTo>
                <a:cubicBezTo>
                  <a:pt x="2021192" y="182108"/>
                  <a:pt x="1927964" y="202086"/>
                  <a:pt x="1936621" y="347922"/>
                </a:cubicBezTo>
                <a:cubicBezTo>
                  <a:pt x="1969252" y="581657"/>
                  <a:pt x="2388778" y="555687"/>
                  <a:pt x="2355482" y="810066"/>
                </a:cubicBezTo>
                <a:cubicBezTo>
                  <a:pt x="2305538" y="947910"/>
                  <a:pt x="2237615" y="977876"/>
                  <a:pt x="2029849" y="1052459"/>
                </a:cubicBezTo>
                <a:cubicBezTo>
                  <a:pt x="2163698" y="960563"/>
                  <a:pt x="2201656" y="902628"/>
                  <a:pt x="2197660" y="774773"/>
                </a:cubicBezTo>
                <a:cubicBezTo>
                  <a:pt x="2197661" y="588982"/>
                  <a:pt x="1912649" y="565676"/>
                  <a:pt x="1808765" y="415844"/>
                </a:cubicBezTo>
                <a:cubicBezTo>
                  <a:pt x="1718201" y="277334"/>
                  <a:pt x="1855380" y="170787"/>
                  <a:pt x="2164365" y="80223"/>
                </a:cubicBezTo>
                <a:close/>
                <a:moveTo>
                  <a:pt x="1754169" y="0"/>
                </a:moveTo>
                <a:cubicBezTo>
                  <a:pt x="1583512" y="121444"/>
                  <a:pt x="1472387" y="145257"/>
                  <a:pt x="1482706" y="319088"/>
                </a:cubicBezTo>
                <a:cubicBezTo>
                  <a:pt x="1521601" y="597693"/>
                  <a:pt x="2021663" y="566738"/>
                  <a:pt x="1981975" y="869950"/>
                </a:cubicBezTo>
                <a:cubicBezTo>
                  <a:pt x="1922443" y="1034256"/>
                  <a:pt x="1841481" y="1069974"/>
                  <a:pt x="1593831" y="1158875"/>
                </a:cubicBezTo>
                <a:cubicBezTo>
                  <a:pt x="1753374" y="1049338"/>
                  <a:pt x="1798619" y="980281"/>
                  <a:pt x="1793856" y="827882"/>
                </a:cubicBezTo>
                <a:cubicBezTo>
                  <a:pt x="1793857" y="606424"/>
                  <a:pt x="1454132" y="578644"/>
                  <a:pt x="1330306" y="400050"/>
                </a:cubicBezTo>
                <a:cubicBezTo>
                  <a:pt x="1222356" y="234950"/>
                  <a:pt x="1385869" y="107950"/>
                  <a:pt x="1754169" y="0"/>
                </a:cubicBezTo>
                <a:close/>
              </a:path>
            </a:pathLst>
          </a:custGeom>
          <a:solidFill>
            <a:schemeClr val="accent2"/>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2700" dirty="0"/>
          </a:p>
        </p:txBody>
      </p:sp>
      <p:sp>
        <p:nvSpPr>
          <p:cNvPr id="43" name="Rectangle 36">
            <a:extLst>
              <a:ext uri="{FF2B5EF4-FFF2-40B4-BE49-F238E27FC236}">
                <a16:creationId xmlns:a16="http://schemas.microsoft.com/office/drawing/2014/main" id="{14E557A0-9E20-4BC3-8545-3C5FF4AA78B5}"/>
              </a:ext>
            </a:extLst>
          </p:cNvPr>
          <p:cNvSpPr/>
          <p:nvPr/>
        </p:nvSpPr>
        <p:spPr>
          <a:xfrm>
            <a:off x="5035408" y="3029669"/>
            <a:ext cx="415824" cy="347596"/>
          </a:xfrm>
          <a:custGeom>
            <a:avLst/>
            <a:gdLst/>
            <a:ahLst/>
            <a:cxnLst/>
            <a:rect l="l" t="t" r="r" b="b"/>
            <a:pathLst>
              <a:path w="3186824" h="2663936">
                <a:moveTo>
                  <a:pt x="2624444" y="2376100"/>
                </a:moveTo>
                <a:lnTo>
                  <a:pt x="2624444" y="2520100"/>
                </a:lnTo>
                <a:lnTo>
                  <a:pt x="2952463" y="2520100"/>
                </a:lnTo>
                <a:lnTo>
                  <a:pt x="2952463" y="2376100"/>
                </a:lnTo>
                <a:close/>
                <a:moveTo>
                  <a:pt x="210911" y="2376100"/>
                </a:moveTo>
                <a:lnTo>
                  <a:pt x="210911" y="2520100"/>
                </a:lnTo>
                <a:lnTo>
                  <a:pt x="538930" y="2520100"/>
                </a:lnTo>
                <a:lnTo>
                  <a:pt x="538930" y="2376100"/>
                </a:lnTo>
                <a:close/>
                <a:moveTo>
                  <a:pt x="2624444" y="2095269"/>
                </a:moveTo>
                <a:lnTo>
                  <a:pt x="2624444" y="2239269"/>
                </a:lnTo>
                <a:lnTo>
                  <a:pt x="2952463" y="2239269"/>
                </a:lnTo>
                <a:lnTo>
                  <a:pt x="2952463" y="2095269"/>
                </a:lnTo>
                <a:close/>
                <a:moveTo>
                  <a:pt x="210911" y="2095269"/>
                </a:moveTo>
                <a:lnTo>
                  <a:pt x="210911" y="2239269"/>
                </a:lnTo>
                <a:lnTo>
                  <a:pt x="538930" y="2239269"/>
                </a:lnTo>
                <a:lnTo>
                  <a:pt x="538930" y="2095269"/>
                </a:lnTo>
                <a:close/>
                <a:moveTo>
                  <a:pt x="2624444" y="1814436"/>
                </a:moveTo>
                <a:lnTo>
                  <a:pt x="2624444" y="1958436"/>
                </a:lnTo>
                <a:lnTo>
                  <a:pt x="2952463" y="1958436"/>
                </a:lnTo>
                <a:lnTo>
                  <a:pt x="2952463" y="1814436"/>
                </a:lnTo>
                <a:close/>
                <a:moveTo>
                  <a:pt x="210911" y="1814436"/>
                </a:moveTo>
                <a:lnTo>
                  <a:pt x="210911" y="1958436"/>
                </a:lnTo>
                <a:lnTo>
                  <a:pt x="538930" y="1958436"/>
                </a:lnTo>
                <a:lnTo>
                  <a:pt x="538930" y="1814436"/>
                </a:lnTo>
                <a:close/>
                <a:moveTo>
                  <a:pt x="2624444" y="1533603"/>
                </a:moveTo>
                <a:lnTo>
                  <a:pt x="2624444" y="1677603"/>
                </a:lnTo>
                <a:lnTo>
                  <a:pt x="2952463" y="1677603"/>
                </a:lnTo>
                <a:lnTo>
                  <a:pt x="2952463" y="1533603"/>
                </a:lnTo>
                <a:close/>
                <a:moveTo>
                  <a:pt x="210911" y="1533603"/>
                </a:moveTo>
                <a:lnTo>
                  <a:pt x="210911" y="1677603"/>
                </a:lnTo>
                <a:lnTo>
                  <a:pt x="538930" y="1677603"/>
                </a:lnTo>
                <a:lnTo>
                  <a:pt x="538930" y="1533603"/>
                </a:lnTo>
                <a:close/>
                <a:moveTo>
                  <a:pt x="2624444" y="1252770"/>
                </a:moveTo>
                <a:lnTo>
                  <a:pt x="2624444" y="1396770"/>
                </a:lnTo>
                <a:lnTo>
                  <a:pt x="2952463" y="1396770"/>
                </a:lnTo>
                <a:lnTo>
                  <a:pt x="2952463" y="1252770"/>
                </a:lnTo>
                <a:close/>
                <a:moveTo>
                  <a:pt x="210911" y="1252770"/>
                </a:moveTo>
                <a:lnTo>
                  <a:pt x="210911" y="1396770"/>
                </a:lnTo>
                <a:lnTo>
                  <a:pt x="538930" y="1396770"/>
                </a:lnTo>
                <a:lnTo>
                  <a:pt x="538930" y="1252770"/>
                </a:lnTo>
                <a:close/>
                <a:moveTo>
                  <a:pt x="2624444" y="971937"/>
                </a:moveTo>
                <a:lnTo>
                  <a:pt x="2624444" y="1115937"/>
                </a:lnTo>
                <a:lnTo>
                  <a:pt x="2952463" y="1115937"/>
                </a:lnTo>
                <a:lnTo>
                  <a:pt x="2952463" y="971937"/>
                </a:lnTo>
                <a:close/>
                <a:moveTo>
                  <a:pt x="210911" y="971937"/>
                </a:moveTo>
                <a:lnTo>
                  <a:pt x="210911" y="1115937"/>
                </a:lnTo>
                <a:lnTo>
                  <a:pt x="538930" y="1115937"/>
                </a:lnTo>
                <a:lnTo>
                  <a:pt x="538930" y="971937"/>
                </a:lnTo>
                <a:close/>
                <a:moveTo>
                  <a:pt x="2624444" y="691104"/>
                </a:moveTo>
                <a:lnTo>
                  <a:pt x="2624444" y="835104"/>
                </a:lnTo>
                <a:lnTo>
                  <a:pt x="2952463" y="835104"/>
                </a:lnTo>
                <a:lnTo>
                  <a:pt x="2952463" y="691104"/>
                </a:lnTo>
                <a:close/>
                <a:moveTo>
                  <a:pt x="210911" y="691104"/>
                </a:moveTo>
                <a:lnTo>
                  <a:pt x="210911" y="835104"/>
                </a:lnTo>
                <a:lnTo>
                  <a:pt x="538930" y="835104"/>
                </a:lnTo>
                <a:lnTo>
                  <a:pt x="538930" y="691104"/>
                </a:lnTo>
                <a:close/>
                <a:moveTo>
                  <a:pt x="988006" y="552354"/>
                </a:moveTo>
                <a:lnTo>
                  <a:pt x="988006" y="2111583"/>
                </a:lnTo>
                <a:lnTo>
                  <a:pt x="2332169" y="1331969"/>
                </a:lnTo>
                <a:close/>
                <a:moveTo>
                  <a:pt x="2624444" y="410271"/>
                </a:moveTo>
                <a:lnTo>
                  <a:pt x="2624444" y="554271"/>
                </a:lnTo>
                <a:lnTo>
                  <a:pt x="2952463" y="554271"/>
                </a:lnTo>
                <a:lnTo>
                  <a:pt x="2952463" y="410271"/>
                </a:lnTo>
                <a:close/>
                <a:moveTo>
                  <a:pt x="210911" y="410271"/>
                </a:moveTo>
                <a:lnTo>
                  <a:pt x="210911" y="554271"/>
                </a:lnTo>
                <a:lnTo>
                  <a:pt x="538930" y="554271"/>
                </a:lnTo>
                <a:lnTo>
                  <a:pt x="538930" y="410271"/>
                </a:lnTo>
                <a:close/>
                <a:moveTo>
                  <a:pt x="2624444" y="129438"/>
                </a:moveTo>
                <a:lnTo>
                  <a:pt x="2624444" y="273438"/>
                </a:lnTo>
                <a:lnTo>
                  <a:pt x="2952463" y="273438"/>
                </a:lnTo>
                <a:lnTo>
                  <a:pt x="2952463" y="129438"/>
                </a:lnTo>
                <a:close/>
                <a:moveTo>
                  <a:pt x="210911" y="129438"/>
                </a:moveTo>
                <a:lnTo>
                  <a:pt x="210911" y="273438"/>
                </a:lnTo>
                <a:lnTo>
                  <a:pt x="538930" y="273438"/>
                </a:lnTo>
                <a:lnTo>
                  <a:pt x="538930" y="129438"/>
                </a:lnTo>
                <a:close/>
                <a:moveTo>
                  <a:pt x="0" y="0"/>
                </a:moveTo>
                <a:lnTo>
                  <a:pt x="3186824" y="0"/>
                </a:lnTo>
                <a:lnTo>
                  <a:pt x="3186824" y="2663936"/>
                </a:lnTo>
                <a:lnTo>
                  <a:pt x="0" y="2663936"/>
                </a:lnTo>
                <a:close/>
              </a:path>
            </a:pathLst>
          </a:custGeom>
          <a:solidFill>
            <a:schemeClr val="accent1"/>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2700" dirty="0"/>
          </a:p>
        </p:txBody>
      </p:sp>
      <p:sp>
        <p:nvSpPr>
          <p:cNvPr id="44" name="Rounded Rectangle 27">
            <a:extLst>
              <a:ext uri="{FF2B5EF4-FFF2-40B4-BE49-F238E27FC236}">
                <a16:creationId xmlns:a16="http://schemas.microsoft.com/office/drawing/2014/main" id="{6DD72A96-24D1-4326-B283-6B9C7DA0A6A3}"/>
              </a:ext>
            </a:extLst>
          </p:cNvPr>
          <p:cNvSpPr/>
          <p:nvPr/>
        </p:nvSpPr>
        <p:spPr>
          <a:xfrm>
            <a:off x="8546988" y="3061840"/>
            <a:ext cx="345419" cy="265328"/>
          </a:xfrm>
          <a:custGeom>
            <a:avLst/>
            <a:gdLst/>
            <a:ahLst/>
            <a:cxnLst/>
            <a:rect l="l" t="t" r="r" b="b"/>
            <a:pathLst>
              <a:path w="3186824" h="2447912">
                <a:moveTo>
                  <a:pt x="1917737" y="1021643"/>
                </a:moveTo>
                <a:cubicBezTo>
                  <a:pt x="2188548" y="1021643"/>
                  <a:pt x="2408083" y="1241178"/>
                  <a:pt x="2408083" y="1511989"/>
                </a:cubicBezTo>
                <a:cubicBezTo>
                  <a:pt x="2408083" y="1782800"/>
                  <a:pt x="2188548" y="2002335"/>
                  <a:pt x="1917737" y="2002335"/>
                </a:cubicBezTo>
                <a:cubicBezTo>
                  <a:pt x="1646926" y="2002335"/>
                  <a:pt x="1427391" y="1782800"/>
                  <a:pt x="1427391" y="1511989"/>
                </a:cubicBezTo>
                <a:cubicBezTo>
                  <a:pt x="1427391" y="1241178"/>
                  <a:pt x="1646926" y="1021643"/>
                  <a:pt x="1917737" y="1021643"/>
                </a:cubicBezTo>
                <a:close/>
                <a:moveTo>
                  <a:pt x="1917737" y="827913"/>
                </a:moveTo>
                <a:cubicBezTo>
                  <a:pt x="1539932" y="827913"/>
                  <a:pt x="1233661" y="1134184"/>
                  <a:pt x="1233661" y="1511989"/>
                </a:cubicBezTo>
                <a:cubicBezTo>
                  <a:pt x="1233661" y="1889794"/>
                  <a:pt x="1539932" y="2196065"/>
                  <a:pt x="1917737" y="2196065"/>
                </a:cubicBezTo>
                <a:cubicBezTo>
                  <a:pt x="2295542" y="2196065"/>
                  <a:pt x="2601813" y="1889794"/>
                  <a:pt x="2601813" y="1511989"/>
                </a:cubicBezTo>
                <a:cubicBezTo>
                  <a:pt x="2601813" y="1134184"/>
                  <a:pt x="2295542" y="827913"/>
                  <a:pt x="1917737" y="827913"/>
                </a:cubicBezTo>
                <a:close/>
                <a:moveTo>
                  <a:pt x="1112286" y="675885"/>
                </a:moveTo>
                <a:lnTo>
                  <a:pt x="1112286" y="830188"/>
                </a:lnTo>
                <a:lnTo>
                  <a:pt x="1328310" y="830188"/>
                </a:lnTo>
                <a:lnTo>
                  <a:pt x="1328310" y="675885"/>
                </a:lnTo>
                <a:close/>
                <a:moveTo>
                  <a:pt x="2586084" y="626422"/>
                </a:moveTo>
                <a:lnTo>
                  <a:pt x="2586084" y="830188"/>
                </a:lnTo>
                <a:lnTo>
                  <a:pt x="3001340" y="830188"/>
                </a:lnTo>
                <a:lnTo>
                  <a:pt x="3001340" y="626422"/>
                </a:lnTo>
                <a:close/>
                <a:moveTo>
                  <a:pt x="1593701" y="108218"/>
                </a:moveTo>
                <a:lnTo>
                  <a:pt x="1593701" y="432905"/>
                </a:lnTo>
                <a:lnTo>
                  <a:pt x="2241773" y="432905"/>
                </a:lnTo>
                <a:lnTo>
                  <a:pt x="2241773" y="108218"/>
                </a:lnTo>
                <a:close/>
                <a:moveTo>
                  <a:pt x="1452512" y="0"/>
                </a:moveTo>
                <a:lnTo>
                  <a:pt x="2382963" y="0"/>
                </a:lnTo>
                <a:cubicBezTo>
                  <a:pt x="2433311" y="0"/>
                  <a:pt x="2474127" y="40816"/>
                  <a:pt x="2474127" y="91164"/>
                </a:cubicBezTo>
                <a:lnTo>
                  <a:pt x="2474127" y="432905"/>
                </a:lnTo>
                <a:lnTo>
                  <a:pt x="2933014" y="432905"/>
                </a:lnTo>
                <a:cubicBezTo>
                  <a:pt x="3073189" y="432905"/>
                  <a:pt x="3186824" y="546540"/>
                  <a:pt x="3186824" y="686715"/>
                </a:cubicBezTo>
                <a:lnTo>
                  <a:pt x="3186824" y="2194102"/>
                </a:lnTo>
                <a:cubicBezTo>
                  <a:pt x="3186824" y="2334277"/>
                  <a:pt x="3073189" y="2447912"/>
                  <a:pt x="2933014" y="2447912"/>
                </a:cubicBezTo>
                <a:lnTo>
                  <a:pt x="253810" y="2447912"/>
                </a:lnTo>
                <a:cubicBezTo>
                  <a:pt x="113635" y="2447912"/>
                  <a:pt x="0" y="2334277"/>
                  <a:pt x="0" y="2194102"/>
                </a:cubicBezTo>
                <a:lnTo>
                  <a:pt x="0" y="686715"/>
                </a:lnTo>
                <a:cubicBezTo>
                  <a:pt x="0" y="546540"/>
                  <a:pt x="113635" y="432905"/>
                  <a:pt x="253810" y="432905"/>
                </a:cubicBezTo>
                <a:lnTo>
                  <a:pt x="307082" y="432905"/>
                </a:lnTo>
                <a:lnTo>
                  <a:pt x="307082" y="313169"/>
                </a:lnTo>
                <a:cubicBezTo>
                  <a:pt x="307082" y="287995"/>
                  <a:pt x="327490" y="267587"/>
                  <a:pt x="352664" y="267587"/>
                </a:cubicBezTo>
                <a:lnTo>
                  <a:pt x="817888" y="267587"/>
                </a:lnTo>
                <a:cubicBezTo>
                  <a:pt x="843062" y="267587"/>
                  <a:pt x="863470" y="287995"/>
                  <a:pt x="863470" y="313169"/>
                </a:cubicBezTo>
                <a:lnTo>
                  <a:pt x="863470" y="432905"/>
                </a:lnTo>
                <a:lnTo>
                  <a:pt x="1361348" y="432905"/>
                </a:lnTo>
                <a:lnTo>
                  <a:pt x="1361348" y="91164"/>
                </a:lnTo>
                <a:cubicBezTo>
                  <a:pt x="1361348" y="40816"/>
                  <a:pt x="1402164" y="0"/>
                  <a:pt x="1452512" y="0"/>
                </a:cubicBezTo>
                <a:close/>
              </a:path>
            </a:pathLst>
          </a:custGeom>
          <a:solidFill>
            <a:schemeClr val="bg1"/>
          </a:solidFill>
          <a:ln w="222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2700" dirty="0"/>
          </a:p>
        </p:txBody>
      </p:sp>
      <p:sp>
        <p:nvSpPr>
          <p:cNvPr id="45" name="Oval 21">
            <a:extLst>
              <a:ext uri="{FF2B5EF4-FFF2-40B4-BE49-F238E27FC236}">
                <a16:creationId xmlns:a16="http://schemas.microsoft.com/office/drawing/2014/main" id="{C1ED2357-2148-40B4-A8D5-0291593698A0}"/>
              </a:ext>
            </a:extLst>
          </p:cNvPr>
          <p:cNvSpPr>
            <a:spLocks noChangeAspect="1"/>
          </p:cNvSpPr>
          <p:nvPr/>
        </p:nvSpPr>
        <p:spPr>
          <a:xfrm>
            <a:off x="10242061" y="4487072"/>
            <a:ext cx="395373" cy="398675"/>
          </a:xfrm>
          <a:custGeom>
            <a:avLst/>
            <a:gdLst/>
            <a:ahLst/>
            <a:cxnLst/>
            <a:rect l="l" t="t" r="r" b="b"/>
            <a:pathLst>
              <a:path w="1652142" h="1665940">
                <a:moveTo>
                  <a:pt x="898689" y="548008"/>
                </a:moveTo>
                <a:cubicBezTo>
                  <a:pt x="737950" y="504938"/>
                  <a:pt x="572731" y="600328"/>
                  <a:pt x="529661" y="761066"/>
                </a:cubicBezTo>
                <a:cubicBezTo>
                  <a:pt x="486591" y="921805"/>
                  <a:pt x="581980" y="1087025"/>
                  <a:pt x="742719" y="1130094"/>
                </a:cubicBezTo>
                <a:cubicBezTo>
                  <a:pt x="903458" y="1173164"/>
                  <a:pt x="1068677" y="1077775"/>
                  <a:pt x="1111747" y="917036"/>
                </a:cubicBezTo>
                <a:cubicBezTo>
                  <a:pt x="1154817" y="756297"/>
                  <a:pt x="1059428" y="591077"/>
                  <a:pt x="898689" y="548008"/>
                </a:cubicBezTo>
                <a:close/>
                <a:moveTo>
                  <a:pt x="952303" y="347916"/>
                </a:moveTo>
                <a:cubicBezTo>
                  <a:pt x="1223549" y="420596"/>
                  <a:pt x="1384519" y="699404"/>
                  <a:pt x="1311839" y="970650"/>
                </a:cubicBezTo>
                <a:cubicBezTo>
                  <a:pt x="1239159" y="1241896"/>
                  <a:pt x="960351" y="1402866"/>
                  <a:pt x="689105" y="1330186"/>
                </a:cubicBezTo>
                <a:cubicBezTo>
                  <a:pt x="417859" y="1257506"/>
                  <a:pt x="256889" y="978698"/>
                  <a:pt x="329569" y="707451"/>
                </a:cubicBezTo>
                <a:cubicBezTo>
                  <a:pt x="402249" y="436205"/>
                  <a:pt x="681057" y="275235"/>
                  <a:pt x="952303" y="347916"/>
                </a:cubicBezTo>
                <a:close/>
                <a:moveTo>
                  <a:pt x="971799" y="275155"/>
                </a:moveTo>
                <a:cubicBezTo>
                  <a:pt x="660368" y="191707"/>
                  <a:pt x="340256" y="376524"/>
                  <a:pt x="256808" y="687955"/>
                </a:cubicBezTo>
                <a:cubicBezTo>
                  <a:pt x="173361" y="999387"/>
                  <a:pt x="358178" y="1319499"/>
                  <a:pt x="669609" y="1402947"/>
                </a:cubicBezTo>
                <a:cubicBezTo>
                  <a:pt x="981040" y="1486395"/>
                  <a:pt x="1301152" y="1301577"/>
                  <a:pt x="1384600" y="990146"/>
                </a:cubicBezTo>
                <a:cubicBezTo>
                  <a:pt x="1468047" y="678715"/>
                  <a:pt x="1283230" y="358603"/>
                  <a:pt x="971799" y="275155"/>
                </a:cubicBezTo>
                <a:close/>
                <a:moveTo>
                  <a:pt x="1652142" y="394531"/>
                </a:moveTo>
                <a:lnTo>
                  <a:pt x="1649662" y="403784"/>
                </a:lnTo>
                <a:lnTo>
                  <a:pt x="1647140" y="399895"/>
                </a:lnTo>
                <a:close/>
                <a:moveTo>
                  <a:pt x="1158157" y="65026"/>
                </a:moveTo>
                <a:lnTo>
                  <a:pt x="1154679" y="271718"/>
                </a:lnTo>
                <a:lnTo>
                  <a:pt x="1148331" y="270017"/>
                </a:lnTo>
                <a:cubicBezTo>
                  <a:pt x="1200055" y="299127"/>
                  <a:pt x="1246804" y="334821"/>
                  <a:pt x="1286346" y="377149"/>
                </a:cubicBezTo>
                <a:lnTo>
                  <a:pt x="1470353" y="331395"/>
                </a:lnTo>
                <a:lnTo>
                  <a:pt x="1588305" y="553229"/>
                </a:lnTo>
                <a:lnTo>
                  <a:pt x="1457194" y="671432"/>
                </a:lnTo>
                <a:cubicBezTo>
                  <a:pt x="1473630" y="731297"/>
                  <a:pt x="1481376" y="793983"/>
                  <a:pt x="1478595" y="857704"/>
                </a:cubicBezTo>
                <a:lnTo>
                  <a:pt x="1642362" y="948616"/>
                </a:lnTo>
                <a:lnTo>
                  <a:pt x="1577335" y="1191298"/>
                </a:lnTo>
                <a:lnTo>
                  <a:pt x="1378614" y="1187955"/>
                </a:lnTo>
                <a:cubicBezTo>
                  <a:pt x="1353489" y="1229936"/>
                  <a:pt x="1323048" y="1267799"/>
                  <a:pt x="1288939" y="1301599"/>
                </a:cubicBezTo>
                <a:lnTo>
                  <a:pt x="1354201" y="1471932"/>
                </a:lnTo>
                <a:lnTo>
                  <a:pt x="1148396" y="1616039"/>
                </a:lnTo>
                <a:lnTo>
                  <a:pt x="992294" y="1480516"/>
                </a:lnTo>
                <a:lnTo>
                  <a:pt x="1011291" y="1467215"/>
                </a:lnTo>
                <a:cubicBezTo>
                  <a:pt x="951500" y="1486565"/>
                  <a:pt x="888271" y="1495869"/>
                  <a:pt x="823805" y="1495510"/>
                </a:cubicBezTo>
                <a:lnTo>
                  <a:pt x="729193" y="1665940"/>
                </a:lnTo>
                <a:lnTo>
                  <a:pt x="486511" y="1600914"/>
                </a:lnTo>
                <a:lnTo>
                  <a:pt x="489790" y="1406012"/>
                </a:lnTo>
                <a:cubicBezTo>
                  <a:pt x="438364" y="1376702"/>
                  <a:pt x="391917" y="1340859"/>
                  <a:pt x="352658" y="1298452"/>
                </a:cubicBezTo>
                <a:lnTo>
                  <a:pt x="355803" y="1305197"/>
                </a:lnTo>
                <a:lnTo>
                  <a:pt x="152856" y="1344512"/>
                </a:lnTo>
                <a:lnTo>
                  <a:pt x="46675" y="1116809"/>
                </a:lnTo>
                <a:lnTo>
                  <a:pt x="183929" y="1005520"/>
                </a:lnTo>
                <a:cubicBezTo>
                  <a:pt x="169279" y="951824"/>
                  <a:pt x="161626" y="895865"/>
                  <a:pt x="161615" y="838915"/>
                </a:cubicBezTo>
                <a:lnTo>
                  <a:pt x="0" y="749197"/>
                </a:lnTo>
                <a:lnTo>
                  <a:pt x="65026" y="506515"/>
                </a:lnTo>
                <a:lnTo>
                  <a:pt x="250227" y="509630"/>
                </a:lnTo>
                <a:cubicBezTo>
                  <a:pt x="275353" y="465291"/>
                  <a:pt x="305693" y="424864"/>
                  <a:pt x="340015" y="388679"/>
                </a:cubicBezTo>
                <a:lnTo>
                  <a:pt x="277984" y="197357"/>
                </a:lnTo>
                <a:lnTo>
                  <a:pt x="491050" y="64219"/>
                </a:lnTo>
                <a:lnTo>
                  <a:pt x="639843" y="207726"/>
                </a:lnTo>
                <a:lnTo>
                  <a:pt x="638348" y="208660"/>
                </a:lnTo>
                <a:cubicBezTo>
                  <a:pt x="696840" y="190256"/>
                  <a:pt x="758594" y="181748"/>
                  <a:pt x="821488" y="182440"/>
                </a:cubicBezTo>
                <a:lnTo>
                  <a:pt x="815140" y="180739"/>
                </a:lnTo>
                <a:lnTo>
                  <a:pt x="915476" y="0"/>
                </a:lnTo>
                <a:close/>
              </a:path>
            </a:pathLst>
          </a:custGeom>
          <a:solidFill>
            <a:schemeClr val="bg1"/>
          </a:solidFill>
          <a:ln w="222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2700" dirty="0"/>
          </a:p>
        </p:txBody>
      </p:sp>
      <p:sp>
        <p:nvSpPr>
          <p:cNvPr id="47" name="TextBox 46">
            <a:extLst>
              <a:ext uri="{FF2B5EF4-FFF2-40B4-BE49-F238E27FC236}">
                <a16:creationId xmlns:a16="http://schemas.microsoft.com/office/drawing/2014/main" id="{18045165-3DB0-4F54-81D3-2C9E04D7781D}"/>
              </a:ext>
            </a:extLst>
          </p:cNvPr>
          <p:cNvSpPr txBox="1"/>
          <p:nvPr/>
        </p:nvSpPr>
        <p:spPr>
          <a:xfrm>
            <a:off x="7777470" y="4341321"/>
            <a:ext cx="1934492" cy="830997"/>
          </a:xfrm>
          <a:prstGeom prst="rect">
            <a:avLst/>
          </a:prstGeom>
          <a:noFill/>
        </p:spPr>
        <p:txBody>
          <a:bodyPr wrap="square" rtlCol="0">
            <a:spAutoFit/>
          </a:bodyPr>
          <a:lstStyle/>
          <a:p>
            <a:pPr algn="ctr"/>
            <a:r>
              <a:rPr lang="en-GB" altLang="ko-KR" sz="2400" dirty="0">
                <a:solidFill>
                  <a:schemeClr val="tx1">
                    <a:lumMod val="65000"/>
                    <a:lumOff val="35000"/>
                  </a:schemeClr>
                </a:solidFill>
                <a:cs typeface="Arial" pitchFamily="34" charset="0"/>
              </a:rPr>
              <a:t>Model Deployment</a:t>
            </a:r>
            <a:endParaRPr lang="ko-KR" altLang="en-US" sz="2400" dirty="0">
              <a:solidFill>
                <a:schemeClr val="tx1">
                  <a:lumMod val="65000"/>
                  <a:lumOff val="35000"/>
                </a:schemeClr>
              </a:solidFill>
              <a:cs typeface="Arial" pitchFamily="34" charset="0"/>
            </a:endParaRPr>
          </a:p>
        </p:txBody>
      </p:sp>
    </p:spTree>
    <p:extLst>
      <p:ext uri="{BB962C8B-B14F-4D97-AF65-F5344CB8AC3E}">
        <p14:creationId xmlns:p14="http://schemas.microsoft.com/office/powerpoint/2010/main" val="26119459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565424" y="877473"/>
            <a:ext cx="5061151" cy="923330"/>
          </a:xfrm>
          <a:prstGeom prst="rect">
            <a:avLst/>
          </a:prstGeom>
          <a:noFill/>
        </p:spPr>
        <p:txBody>
          <a:bodyPr wrap="square" rtlCol="0" anchor="ctr">
            <a:spAutoFit/>
          </a:bodyPr>
          <a:lstStyle/>
          <a:p>
            <a:r>
              <a:rPr lang="en-US" altLang="ko-KR" sz="5400" dirty="0">
                <a:solidFill>
                  <a:schemeClr val="bg1"/>
                </a:solidFill>
                <a:cs typeface="Arial" pitchFamily="34" charset="0"/>
              </a:rPr>
              <a:t>Key Challenges</a:t>
            </a:r>
            <a:endParaRPr lang="ko-KR" altLang="en-US" sz="5400" dirty="0">
              <a:solidFill>
                <a:schemeClr val="bg1"/>
              </a:solidFill>
              <a:cs typeface="Arial" pitchFamily="34" charset="0"/>
            </a:endParaRPr>
          </a:p>
        </p:txBody>
      </p:sp>
      <p:pic>
        <p:nvPicPr>
          <p:cNvPr id="4" name="Picture 3" descr="A close up of a logo&#10;&#10;Description automatically generated">
            <a:extLst>
              <a:ext uri="{FF2B5EF4-FFF2-40B4-BE49-F238E27FC236}">
                <a16:creationId xmlns:a16="http://schemas.microsoft.com/office/drawing/2014/main" id="{CAD9395B-C902-4F92-9317-F7B819CFF3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53834" y="6957394"/>
            <a:ext cx="1272161" cy="1272161"/>
          </a:xfrm>
          <a:prstGeom prst="rect">
            <a:avLst/>
          </a:prstGeom>
        </p:spPr>
      </p:pic>
      <p:pic>
        <p:nvPicPr>
          <p:cNvPr id="6" name="Picture 5" descr="A picture containing drawing&#10;&#10;Description automatically generated">
            <a:extLst>
              <a:ext uri="{FF2B5EF4-FFF2-40B4-BE49-F238E27FC236}">
                <a16:creationId xmlns:a16="http://schemas.microsoft.com/office/drawing/2014/main" id="{DAE8168B-FBA9-46FB-93B8-D0CFEBB836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61760" y="4916167"/>
            <a:ext cx="1265582" cy="1265582"/>
          </a:xfrm>
          <a:prstGeom prst="rect">
            <a:avLst/>
          </a:prstGeom>
        </p:spPr>
      </p:pic>
      <p:sp>
        <p:nvSpPr>
          <p:cNvPr id="3" name="TextBox 2">
            <a:extLst>
              <a:ext uri="{FF2B5EF4-FFF2-40B4-BE49-F238E27FC236}">
                <a16:creationId xmlns:a16="http://schemas.microsoft.com/office/drawing/2014/main" id="{02E1857F-7043-6D40-9D92-E8A772D3A2F8}"/>
              </a:ext>
            </a:extLst>
          </p:cNvPr>
          <p:cNvSpPr txBox="1"/>
          <p:nvPr/>
        </p:nvSpPr>
        <p:spPr>
          <a:xfrm>
            <a:off x="650358" y="3325969"/>
            <a:ext cx="4679486" cy="2862322"/>
          </a:xfrm>
          <a:prstGeom prst="rect">
            <a:avLst/>
          </a:prstGeom>
          <a:noFill/>
        </p:spPr>
        <p:txBody>
          <a:bodyPr wrap="none" rtlCol="0">
            <a:spAutoFit/>
          </a:bodyPr>
          <a:lstStyle/>
          <a:p>
            <a:r>
              <a:rPr lang="en-US" b="1" dirty="0"/>
              <a:t>ML challenges:</a:t>
            </a:r>
          </a:p>
          <a:p>
            <a:endParaRPr lang="en-US" dirty="0"/>
          </a:p>
          <a:p>
            <a:pPr marL="285750" indent="-285750">
              <a:buFont typeface="Arial" panose="020B0604020202020204" pitchFamily="34" charset="0"/>
              <a:buChar char="•"/>
            </a:pPr>
            <a:r>
              <a:rPr lang="en-US" dirty="0"/>
              <a:t>Dealing with missing data (data cleaning)</a:t>
            </a:r>
          </a:p>
          <a:p>
            <a:pPr marL="285750" indent="-285750">
              <a:buFont typeface="Arial" panose="020B0604020202020204" pitchFamily="34" charset="0"/>
              <a:buChar char="•"/>
            </a:pPr>
            <a:r>
              <a:rPr lang="en-US" dirty="0"/>
              <a:t>Feature transformation (</a:t>
            </a:r>
            <a:r>
              <a:rPr lang="en-AU" dirty="0"/>
              <a:t>categorical</a:t>
            </a:r>
            <a:r>
              <a:rPr lang="en-US" dirty="0"/>
              <a:t> data)</a:t>
            </a:r>
          </a:p>
          <a:p>
            <a:pPr marL="285750" indent="-285750">
              <a:buFont typeface="Arial" panose="020B0604020202020204" pitchFamily="34" charset="0"/>
              <a:buChar char="•"/>
            </a:pPr>
            <a:r>
              <a:rPr lang="en-US" dirty="0"/>
              <a:t>Feature selection</a:t>
            </a:r>
          </a:p>
          <a:p>
            <a:pPr marL="285750" indent="-285750">
              <a:buFont typeface="Arial" panose="020B0604020202020204" pitchFamily="34" charset="0"/>
              <a:buChar char="•"/>
            </a:pPr>
            <a:r>
              <a:rPr lang="en-US" dirty="0"/>
              <a:t>Imbalanced dataset</a:t>
            </a:r>
          </a:p>
          <a:p>
            <a:pPr marL="285750" indent="-285750">
              <a:buFont typeface="Arial" panose="020B0604020202020204" pitchFamily="34" charset="0"/>
              <a:buChar char="•"/>
            </a:pPr>
            <a:r>
              <a:rPr lang="en-US" dirty="0"/>
              <a:t>Model tuning</a:t>
            </a:r>
          </a:p>
          <a:p>
            <a:pPr marL="285750" indent="-285750">
              <a:buFont typeface="Arial" panose="020B0604020202020204" pitchFamily="34" charset="0"/>
              <a:buChar char="•"/>
            </a:pPr>
            <a:r>
              <a:rPr lang="en-US" dirty="0"/>
              <a:t>Model selection</a:t>
            </a:r>
          </a:p>
          <a:p>
            <a:pPr marL="285750" indent="-285750">
              <a:buFont typeface="Arial" panose="020B0604020202020204" pitchFamily="34" charset="0"/>
              <a:buChar char="•"/>
            </a:pPr>
            <a:r>
              <a:rPr lang="en-US" dirty="0"/>
              <a:t>Validating performance</a:t>
            </a:r>
          </a:p>
          <a:p>
            <a:pPr marL="285750" indent="-285750">
              <a:buFont typeface="Arial" panose="020B0604020202020204" pitchFamily="34" charset="0"/>
              <a:buChar char="•"/>
            </a:pPr>
            <a:r>
              <a:rPr lang="en-US" dirty="0"/>
              <a:t>Interpreting models and results</a:t>
            </a:r>
          </a:p>
        </p:txBody>
      </p:sp>
      <p:sp>
        <p:nvSpPr>
          <p:cNvPr id="5" name="TextBox 4">
            <a:extLst>
              <a:ext uri="{FF2B5EF4-FFF2-40B4-BE49-F238E27FC236}">
                <a16:creationId xmlns:a16="http://schemas.microsoft.com/office/drawing/2014/main" id="{F96D04FB-B5A0-1D40-9CBE-05C565ABC123}"/>
              </a:ext>
            </a:extLst>
          </p:cNvPr>
          <p:cNvSpPr txBox="1"/>
          <p:nvPr/>
        </p:nvSpPr>
        <p:spPr>
          <a:xfrm>
            <a:off x="5615144" y="3325969"/>
            <a:ext cx="5153975" cy="1477328"/>
          </a:xfrm>
          <a:prstGeom prst="rect">
            <a:avLst/>
          </a:prstGeom>
          <a:noFill/>
        </p:spPr>
        <p:txBody>
          <a:bodyPr wrap="none" rtlCol="0">
            <a:spAutoFit/>
          </a:bodyPr>
          <a:lstStyle/>
          <a:p>
            <a:r>
              <a:rPr lang="en-US" b="1" dirty="0"/>
              <a:t>Things we cannot control:</a:t>
            </a:r>
          </a:p>
          <a:p>
            <a:endParaRPr lang="en-US" dirty="0"/>
          </a:p>
          <a:p>
            <a:pPr marL="285750" indent="-285750">
              <a:buFont typeface="Arial" panose="020B0604020202020204" pitchFamily="34" charset="0"/>
              <a:buChar char="•"/>
            </a:pPr>
            <a:r>
              <a:rPr lang="en-US" dirty="0"/>
              <a:t>Lots of missing data, and missing data entries</a:t>
            </a:r>
          </a:p>
          <a:p>
            <a:pPr marL="285750" indent="-285750">
              <a:buFont typeface="Arial" panose="020B0604020202020204" pitchFamily="34" charset="0"/>
              <a:buChar char="•"/>
            </a:pPr>
            <a:r>
              <a:rPr lang="en-US" dirty="0"/>
              <a:t>Integrity of the data</a:t>
            </a:r>
          </a:p>
          <a:p>
            <a:endParaRPr lang="en-US" dirty="0"/>
          </a:p>
        </p:txBody>
      </p:sp>
    </p:spTree>
    <p:extLst>
      <p:ext uri="{BB962C8B-B14F-4D97-AF65-F5344CB8AC3E}">
        <p14:creationId xmlns:p14="http://schemas.microsoft.com/office/powerpoint/2010/main" val="1154481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26F680B-65A5-3D43-86A3-662FB62C8096}"/>
              </a:ext>
            </a:extLst>
          </p:cNvPr>
          <p:cNvSpPr txBox="1"/>
          <p:nvPr/>
        </p:nvSpPr>
        <p:spPr>
          <a:xfrm>
            <a:off x="3686868" y="643818"/>
            <a:ext cx="5470985" cy="923330"/>
          </a:xfrm>
          <a:prstGeom prst="rect">
            <a:avLst/>
          </a:prstGeom>
          <a:noFill/>
        </p:spPr>
        <p:txBody>
          <a:bodyPr wrap="square" rtlCol="0" anchor="ctr">
            <a:spAutoFit/>
          </a:bodyPr>
          <a:lstStyle/>
          <a:p>
            <a:r>
              <a:rPr lang="en-US" altLang="ko-KR" sz="5400" dirty="0">
                <a:solidFill>
                  <a:schemeClr val="bg1"/>
                </a:solidFill>
                <a:cs typeface="Arial" pitchFamily="34" charset="0"/>
              </a:rPr>
              <a:t>Research Data</a:t>
            </a:r>
          </a:p>
        </p:txBody>
      </p:sp>
      <p:pic>
        <p:nvPicPr>
          <p:cNvPr id="6" name="Picture 5" descr="Map&#10;&#10;Description automatically generated">
            <a:extLst>
              <a:ext uri="{FF2B5EF4-FFF2-40B4-BE49-F238E27FC236}">
                <a16:creationId xmlns:a16="http://schemas.microsoft.com/office/drawing/2014/main" id="{71EF2891-1CAB-C143-A3D0-994B43156959}"/>
              </a:ext>
            </a:extLst>
          </p:cNvPr>
          <p:cNvPicPr>
            <a:picLocks noChangeAspect="1"/>
          </p:cNvPicPr>
          <p:nvPr/>
        </p:nvPicPr>
        <p:blipFill rotWithShape="1">
          <a:blip r:embed="rId3">
            <a:extLst>
              <a:ext uri="{28A0092B-C50C-407E-A947-70E740481C1C}">
                <a14:useLocalDpi xmlns:a14="http://schemas.microsoft.com/office/drawing/2010/main" val="0"/>
              </a:ext>
            </a:extLst>
          </a:blip>
          <a:srcRect r="-1" b="21153"/>
          <a:stretch/>
        </p:blipFill>
        <p:spPr>
          <a:xfrm>
            <a:off x="0" y="1820083"/>
            <a:ext cx="6621463" cy="3524250"/>
          </a:xfrm>
          <a:prstGeom prst="rect">
            <a:avLst/>
          </a:prstGeom>
        </p:spPr>
      </p:pic>
      <p:sp>
        <p:nvSpPr>
          <p:cNvPr id="7" name="Text Box 9">
            <a:extLst>
              <a:ext uri="{FF2B5EF4-FFF2-40B4-BE49-F238E27FC236}">
                <a16:creationId xmlns:a16="http://schemas.microsoft.com/office/drawing/2014/main" id="{E34C919C-8BD1-144B-8F45-13B502CF69D1}"/>
              </a:ext>
            </a:extLst>
          </p:cNvPr>
          <p:cNvSpPr txBox="1"/>
          <p:nvPr/>
        </p:nvSpPr>
        <p:spPr>
          <a:xfrm>
            <a:off x="6892616" y="2647382"/>
            <a:ext cx="2770414" cy="581634"/>
          </a:xfrm>
          <a:prstGeom prst="rect">
            <a:avLst/>
          </a:prstGeom>
          <a:noFill/>
        </p:spPr>
        <p:txBody>
          <a:bodyPr wrap="square" rtlCol="0">
            <a:spAutoFit/>
          </a:bodyPr>
          <a:lstStyle/>
          <a:p>
            <a:pPr algn="l">
              <a:lnSpc>
                <a:spcPct val="180000"/>
              </a:lnSpc>
            </a:pPr>
            <a:r>
              <a:rPr lang="en-US" sz="2000" dirty="0">
                <a:solidFill>
                  <a:schemeClr val="accent1">
                    <a:lumMod val="50000"/>
                  </a:schemeClr>
                </a:solidFill>
                <a:latin typeface="Gurmukhi MN" panose="02020600050405020304" charset="0"/>
                <a:cs typeface="Gurmukhi MN" panose="02020600050405020304" charset="0"/>
              </a:rPr>
              <a:t>7598 historical leads</a:t>
            </a:r>
          </a:p>
        </p:txBody>
      </p:sp>
      <p:sp>
        <p:nvSpPr>
          <p:cNvPr id="8" name="Rectangle 7">
            <a:extLst>
              <a:ext uri="{FF2B5EF4-FFF2-40B4-BE49-F238E27FC236}">
                <a16:creationId xmlns:a16="http://schemas.microsoft.com/office/drawing/2014/main" id="{A84DF81B-3F6B-4E4A-A5C6-AA9FEE1F486A}"/>
              </a:ext>
            </a:extLst>
          </p:cNvPr>
          <p:cNvSpPr/>
          <p:nvPr/>
        </p:nvSpPr>
        <p:spPr>
          <a:xfrm>
            <a:off x="7000820" y="3538922"/>
            <a:ext cx="1539204" cy="581634"/>
          </a:xfrm>
          <a:prstGeom prst="rect">
            <a:avLst/>
          </a:prstGeom>
        </p:spPr>
        <p:txBody>
          <a:bodyPr wrap="none">
            <a:spAutoFit/>
          </a:bodyPr>
          <a:lstStyle/>
          <a:p>
            <a:pPr>
              <a:lnSpc>
                <a:spcPct val="180000"/>
              </a:lnSpc>
            </a:pPr>
            <a:r>
              <a:rPr lang="en-US" sz="2000" dirty="0">
                <a:solidFill>
                  <a:schemeClr val="accent1">
                    <a:lumMod val="50000"/>
                  </a:schemeClr>
                </a:solidFill>
                <a:latin typeface="Gurmukhi MN" panose="02020600050405020304" charset="0"/>
                <a:cs typeface="Gurmukhi MN" panose="02020600050405020304" charset="0"/>
                <a:sym typeface="+mn-ea"/>
              </a:rPr>
              <a:t>38 features</a:t>
            </a:r>
          </a:p>
        </p:txBody>
      </p:sp>
      <p:sp>
        <p:nvSpPr>
          <p:cNvPr id="9" name="Rectangle 8">
            <a:extLst>
              <a:ext uri="{FF2B5EF4-FFF2-40B4-BE49-F238E27FC236}">
                <a16:creationId xmlns:a16="http://schemas.microsoft.com/office/drawing/2014/main" id="{26D30250-53B0-9C40-8B4B-0113A91A1C74}"/>
              </a:ext>
            </a:extLst>
          </p:cNvPr>
          <p:cNvSpPr/>
          <p:nvPr/>
        </p:nvSpPr>
        <p:spPr>
          <a:xfrm>
            <a:off x="10818054" y="2924029"/>
            <a:ext cx="748923" cy="400110"/>
          </a:xfrm>
          <a:prstGeom prst="rect">
            <a:avLst/>
          </a:prstGeom>
        </p:spPr>
        <p:txBody>
          <a:bodyPr wrap="none">
            <a:spAutoFit/>
          </a:bodyPr>
          <a:lstStyle/>
          <a:p>
            <a:r>
              <a:rPr lang="en-US" sz="2000" dirty="0">
                <a:solidFill>
                  <a:schemeClr val="accent1">
                    <a:lumMod val="50000"/>
                  </a:schemeClr>
                </a:solidFill>
                <a:latin typeface="Gurmukhi MN" panose="02020600050405020304" charset="0"/>
                <a:cs typeface="Gurmukhi MN" panose="02020600050405020304" charset="0"/>
              </a:rPr>
              <a:t>5408</a:t>
            </a:r>
            <a:endParaRPr lang="en-US" sz="2000" dirty="0"/>
          </a:p>
        </p:txBody>
      </p:sp>
      <p:sp>
        <p:nvSpPr>
          <p:cNvPr id="10" name="Right Arrow 9">
            <a:extLst>
              <a:ext uri="{FF2B5EF4-FFF2-40B4-BE49-F238E27FC236}">
                <a16:creationId xmlns:a16="http://schemas.microsoft.com/office/drawing/2014/main" id="{CBB5CCE4-17F0-BA4A-9656-5844428AFC5A}"/>
              </a:ext>
            </a:extLst>
          </p:cNvPr>
          <p:cNvSpPr/>
          <p:nvPr/>
        </p:nvSpPr>
        <p:spPr>
          <a:xfrm>
            <a:off x="9513075" y="2814405"/>
            <a:ext cx="978408" cy="484632"/>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0B57418-D0BE-D24D-8248-B267A1031E2D}"/>
              </a:ext>
            </a:extLst>
          </p:cNvPr>
          <p:cNvSpPr/>
          <p:nvPr/>
        </p:nvSpPr>
        <p:spPr>
          <a:xfrm>
            <a:off x="10944691" y="3507066"/>
            <a:ext cx="466794" cy="581569"/>
          </a:xfrm>
          <a:prstGeom prst="rect">
            <a:avLst/>
          </a:prstGeom>
        </p:spPr>
        <p:txBody>
          <a:bodyPr wrap="none">
            <a:spAutoFit/>
          </a:bodyPr>
          <a:lstStyle/>
          <a:p>
            <a:pPr>
              <a:lnSpc>
                <a:spcPct val="180000"/>
              </a:lnSpc>
            </a:pPr>
            <a:r>
              <a:rPr lang="en-US" sz="2000" dirty="0">
                <a:solidFill>
                  <a:schemeClr val="accent1">
                    <a:lumMod val="50000"/>
                  </a:schemeClr>
                </a:solidFill>
                <a:latin typeface="Gurmukhi MN" panose="02020600050405020304" charset="0"/>
                <a:cs typeface="Gurmukhi MN" panose="02020600050405020304" charset="0"/>
                <a:sym typeface="+mn-ea"/>
              </a:rPr>
              <a:t>19</a:t>
            </a:r>
          </a:p>
        </p:txBody>
      </p:sp>
      <p:sp>
        <p:nvSpPr>
          <p:cNvPr id="12" name="Right Arrow 11">
            <a:extLst>
              <a:ext uri="{FF2B5EF4-FFF2-40B4-BE49-F238E27FC236}">
                <a16:creationId xmlns:a16="http://schemas.microsoft.com/office/drawing/2014/main" id="{ED3EE3E5-4102-CA41-B159-B0B28E98E9C3}"/>
              </a:ext>
            </a:extLst>
          </p:cNvPr>
          <p:cNvSpPr/>
          <p:nvPr/>
        </p:nvSpPr>
        <p:spPr>
          <a:xfrm>
            <a:off x="9513075" y="3578439"/>
            <a:ext cx="978408" cy="484632"/>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B898621-901B-7C48-BC5A-090BBDA79EDD}"/>
              </a:ext>
            </a:extLst>
          </p:cNvPr>
          <p:cNvSpPr/>
          <p:nvPr/>
        </p:nvSpPr>
        <p:spPr>
          <a:xfrm>
            <a:off x="7770422" y="4399958"/>
            <a:ext cx="2951449" cy="581569"/>
          </a:xfrm>
          <a:prstGeom prst="rect">
            <a:avLst/>
          </a:prstGeom>
        </p:spPr>
        <p:txBody>
          <a:bodyPr wrap="none">
            <a:spAutoFit/>
          </a:bodyPr>
          <a:lstStyle/>
          <a:p>
            <a:pPr>
              <a:lnSpc>
                <a:spcPct val="180000"/>
              </a:lnSpc>
            </a:pPr>
            <a:r>
              <a:rPr lang="en-US" sz="2000" dirty="0">
                <a:solidFill>
                  <a:schemeClr val="accent1">
                    <a:lumMod val="50000"/>
                  </a:schemeClr>
                </a:solidFill>
                <a:latin typeface="Gurmukhi MN" panose="02020600050405020304" charset="0"/>
                <a:cs typeface="Gurmukhi MN" panose="02020600050405020304" charset="0"/>
              </a:rPr>
              <a:t> Converted Rate: 37.4%</a:t>
            </a:r>
            <a:endParaRPr lang="en-US" sz="2000" dirty="0">
              <a:solidFill>
                <a:schemeClr val="accent1">
                  <a:lumMod val="50000"/>
                </a:schemeClr>
              </a:solidFill>
              <a:latin typeface="Gurmukhi MN" panose="02020600050405020304" charset="0"/>
              <a:cs typeface="Gurmukhi MN" panose="02020600050405020304" charset="0"/>
              <a:sym typeface="+mn-ea"/>
            </a:endParaRPr>
          </a:p>
        </p:txBody>
      </p:sp>
      <p:sp>
        <p:nvSpPr>
          <p:cNvPr id="14" name="Rectangle 13">
            <a:extLst>
              <a:ext uri="{FF2B5EF4-FFF2-40B4-BE49-F238E27FC236}">
                <a16:creationId xmlns:a16="http://schemas.microsoft.com/office/drawing/2014/main" id="{C3C03E5A-6C22-2D40-851C-ECD39E1963B1}"/>
              </a:ext>
            </a:extLst>
          </p:cNvPr>
          <p:cNvSpPr/>
          <p:nvPr/>
        </p:nvSpPr>
        <p:spPr>
          <a:xfrm>
            <a:off x="7770422" y="5670504"/>
            <a:ext cx="4022255" cy="400110"/>
          </a:xfrm>
          <a:prstGeom prst="rect">
            <a:avLst/>
          </a:prstGeom>
        </p:spPr>
        <p:txBody>
          <a:bodyPr wrap="none">
            <a:spAutoFit/>
          </a:bodyPr>
          <a:lstStyle/>
          <a:p>
            <a:r>
              <a:rPr lang="en-US" sz="2000" dirty="0">
                <a:solidFill>
                  <a:schemeClr val="accent1">
                    <a:lumMod val="50000"/>
                  </a:schemeClr>
                </a:solidFill>
                <a:latin typeface="Gurmukhi MN" panose="02020600050405020304" charset="0"/>
                <a:cs typeface="Gurmukhi MN" panose="02020600050405020304" charset="0"/>
                <a:sym typeface="+mn-ea"/>
              </a:rPr>
              <a:t> Response Variable: Stage Name</a:t>
            </a:r>
            <a:endParaRPr lang="en-US" sz="2000" dirty="0"/>
          </a:p>
        </p:txBody>
      </p:sp>
      <p:sp>
        <p:nvSpPr>
          <p:cNvPr id="15" name="TextBox 14">
            <a:extLst>
              <a:ext uri="{FF2B5EF4-FFF2-40B4-BE49-F238E27FC236}">
                <a16:creationId xmlns:a16="http://schemas.microsoft.com/office/drawing/2014/main" id="{F5828C6E-6719-9F4B-AD9A-FCA35EA59AF1}"/>
              </a:ext>
            </a:extLst>
          </p:cNvPr>
          <p:cNvSpPr txBox="1"/>
          <p:nvPr/>
        </p:nvSpPr>
        <p:spPr>
          <a:xfrm>
            <a:off x="261280" y="5824393"/>
            <a:ext cx="2478437" cy="246221"/>
          </a:xfrm>
          <a:prstGeom prst="rect">
            <a:avLst/>
          </a:prstGeom>
          <a:noFill/>
        </p:spPr>
        <p:txBody>
          <a:bodyPr wrap="square" rtlCol="0">
            <a:spAutoFit/>
          </a:bodyPr>
          <a:lstStyle/>
          <a:p>
            <a:r>
              <a:rPr lang="en-AU" sz="1000" dirty="0">
                <a:solidFill>
                  <a:schemeClr val="accent6">
                    <a:lumMod val="50000"/>
                  </a:schemeClr>
                </a:solidFill>
                <a:latin typeface="Gurmukhi MN" panose="02020600050405020304" pitchFamily="18" charset="0"/>
                <a:cs typeface="Gurmukhi MN" panose="02020600050405020304" pitchFamily="18" charset="0"/>
              </a:rPr>
              <a:t> Australia, US, Europe and Asia </a:t>
            </a:r>
            <a:endParaRPr lang="en-US" sz="1000" dirty="0">
              <a:solidFill>
                <a:schemeClr val="accent6">
                  <a:lumMod val="50000"/>
                </a:schemeClr>
              </a:solidFill>
              <a:latin typeface="Gurmukhi MN" panose="02020600050405020304" pitchFamily="18" charset="0"/>
              <a:cs typeface="Gurmukhi MN" panose="02020600050405020304" pitchFamily="18" charset="0"/>
            </a:endParaRPr>
          </a:p>
        </p:txBody>
      </p:sp>
      <p:sp>
        <p:nvSpPr>
          <p:cNvPr id="16" name="Rectangle 15">
            <a:extLst>
              <a:ext uri="{FF2B5EF4-FFF2-40B4-BE49-F238E27FC236}">
                <a16:creationId xmlns:a16="http://schemas.microsoft.com/office/drawing/2014/main" id="{DBBDA6A9-1899-F44B-822A-1E738A6BB32F}"/>
              </a:ext>
            </a:extLst>
          </p:cNvPr>
          <p:cNvSpPr/>
          <p:nvPr/>
        </p:nvSpPr>
        <p:spPr>
          <a:xfrm>
            <a:off x="7828828" y="5125960"/>
            <a:ext cx="3762568" cy="400110"/>
          </a:xfrm>
          <a:prstGeom prst="rect">
            <a:avLst/>
          </a:prstGeom>
        </p:spPr>
        <p:txBody>
          <a:bodyPr wrap="none">
            <a:spAutoFit/>
          </a:bodyPr>
          <a:lstStyle/>
          <a:p>
            <a:r>
              <a:rPr lang="en-US" sz="2000" dirty="0">
                <a:solidFill>
                  <a:schemeClr val="accent1">
                    <a:lumMod val="50000"/>
                  </a:schemeClr>
                </a:solidFill>
                <a:latin typeface="Gurmukhi MN" panose="02020600050405020304" charset="0"/>
                <a:cs typeface="Gurmukhi MN" panose="02020600050405020304" charset="0"/>
                <a:sym typeface="+mn-ea"/>
              </a:rPr>
              <a:t>External Opportunities: 99.2%</a:t>
            </a:r>
            <a:endParaRPr lang="en-US" sz="2000" dirty="0"/>
          </a:p>
        </p:txBody>
      </p:sp>
    </p:spTree>
    <p:extLst>
      <p:ext uri="{BB962C8B-B14F-4D97-AF65-F5344CB8AC3E}">
        <p14:creationId xmlns:p14="http://schemas.microsoft.com/office/powerpoint/2010/main" val="29536112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Chart, bar chart&#10;&#10;Description automatically generated">
            <a:extLst>
              <a:ext uri="{FF2B5EF4-FFF2-40B4-BE49-F238E27FC236}">
                <a16:creationId xmlns:a16="http://schemas.microsoft.com/office/drawing/2014/main" id="{4C719325-B9FB-0847-935B-8A1CC7E898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6816" y="496940"/>
            <a:ext cx="2542793" cy="5864120"/>
          </a:xfrm>
          <a:prstGeom prst="rect">
            <a:avLst/>
          </a:prstGeom>
        </p:spPr>
      </p:pic>
      <p:pic>
        <p:nvPicPr>
          <p:cNvPr id="22" name="Picture 21" descr="Chart, line chart&#10;&#10;Description automatically generated">
            <a:extLst>
              <a:ext uri="{FF2B5EF4-FFF2-40B4-BE49-F238E27FC236}">
                <a16:creationId xmlns:a16="http://schemas.microsoft.com/office/drawing/2014/main" id="{154D9447-ABFA-2B42-8821-247F92E5453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92796" y="465364"/>
            <a:ext cx="6282653" cy="5927271"/>
          </a:xfrm>
          <a:prstGeom prst="rect">
            <a:avLst/>
          </a:prstGeom>
        </p:spPr>
      </p:pic>
    </p:spTree>
    <p:custDataLst>
      <p:tags r:id="rId1"/>
    </p:custDataLst>
    <p:extLst>
      <p:ext uri="{BB962C8B-B14F-4D97-AF65-F5344CB8AC3E}">
        <p14:creationId xmlns:p14="http://schemas.microsoft.com/office/powerpoint/2010/main" val="225267391"/>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descr="Chart, bar chart&#10;&#10;Description automatically generated">
            <a:extLst>
              <a:ext uri="{FF2B5EF4-FFF2-40B4-BE49-F238E27FC236}">
                <a16:creationId xmlns:a16="http://schemas.microsoft.com/office/drawing/2014/main" id="{08CAC7DE-C3D4-5440-9CA2-2BDF2AEA0F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 y="297493"/>
            <a:ext cx="12192000" cy="6263014"/>
          </a:xfrm>
          <a:prstGeom prst="rect">
            <a:avLst/>
          </a:prstGeom>
        </p:spPr>
      </p:pic>
    </p:spTree>
    <p:custDataLst>
      <p:tags r:id="rId1"/>
    </p:custDataLst>
    <p:extLst>
      <p:ext uri="{BB962C8B-B14F-4D97-AF65-F5344CB8AC3E}">
        <p14:creationId xmlns:p14="http://schemas.microsoft.com/office/powerpoint/2010/main" val="1176476898"/>
      </p:ext>
    </p:extLst>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00458"/>
  <p:tag name="KSO_WM_SLIDE_ID" val="diagram20200458_1"/>
  <p:tag name="KSO_WM_TEMPLATE_SUBCATEGORY" val="0"/>
  <p:tag name="KSO_WM_SLIDE_TYPE" val="text"/>
  <p:tag name="KSO_WM_SLIDE_SUBTYPE" val="picTxt"/>
  <p:tag name="KSO_WM_SLIDE_ITEM_CNT" val="0"/>
  <p:tag name="KSO_WM_SLIDE_INDEX" val="1"/>
  <p:tag name="KSO_WM_UNIT_SHOW_EDIT_AREA_INDICATION" val="1"/>
  <p:tag name="KSO_WM_SLIDE_SIZE" val="739*295"/>
  <p:tag name="KSO_WM_SLIDE_POSITION" val="110*121"/>
  <p:tag name="KSO_WM_TAG_VERSION" val="1.0"/>
  <p:tag name="KSO_WM_SLIDE_LAYOUT" val="a_d_f"/>
  <p:tag name="KSO_WM_SLIDE_LAYOUT_CNT" val="1_2_1"/>
  <p:tag name="KSO_WM_SLIDE_LAYOUT_INFO" val="{&quot;direction&quot;:0,&quot;horizontalAlign&quot;:-1,&quot;verticalAlign&quot;:-1,&quot;type&quot;:1,&quot;diagramDirection&quot;:0,&quot;canSetOverLayout&quot;:0,&quot;isOverLayout&quot;:0,&quot;backgroundInfo&quot;:[{&quot;type&quot;:&quot;general&quot;,&quot;left&quot;:0.0,&quot;top&quot;:0.0,&quot;right&quot;:0.0,&quot;bottom&quot;:0.0}]}"/>
  <p:tag name="KSO_WM_SLIDE_BACKGROUND" val="[&quot;general&quot;]"/>
  <p:tag name="KSO_WM_SLIDE_RATIO" val="1.777778"/>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171241"/>
  <p:tag name="KSO_WM_TAG_VERSION" val="1.0"/>
  <p:tag name="KSO_WM_SLIDE_ITEM_CNT" val="2"/>
  <p:tag name="KSO_WM_SLIDE_LAYOUT" val="a_l"/>
  <p:tag name="KSO_WM_SLIDE_LAYOUT_CNT" val="1_1"/>
  <p:tag name="KSO_WM_SLIDE_TYPE" val="text"/>
  <p:tag name="KSO_WM_SLIDE_POSITION" val="233*203.25"/>
  <p:tag name="KSO_WM_SLIDE_SIZE" val="494*133.55"/>
  <p:tag name="KSO_WM_SLIDE_ID" val="diagram20171241_1"/>
  <p:tag name="KSO_WM_SLIDE_INDEX" val="1"/>
  <p:tag name="KSO_WM_SLIDE_SUBTYPE" val="diag"/>
  <p:tag name="KSO_WM_TEMPLATE_SUBCATEGORY" val="0"/>
  <p:tag name="KSO_WM_DIAGRAM_GROUP_CODE" val="l1-1"/>
  <p:tag name="KSO_WM_SLIDE_DIAGTYPE" val="l"/>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200328_1*i*2"/>
  <p:tag name="KSO_WM_TEMPLATE_CATEGORY" val="diagram"/>
  <p:tag name="KSO_WM_TEMPLATE_INDEX" val="20200328"/>
  <p:tag name="KSO_WM_UNIT_LAYERLEVEL" val="1"/>
  <p:tag name="KSO_WM_TAG_VERSION" val="1.0"/>
  <p:tag name="KSO_WM_BEAUTIFY_FLAG" val="#wm#"/>
  <p:tag name="KSO_WM_UNIT_BLOCK" val="0"/>
  <p:tag name="KSO_WM_UNIT_SM_LIMIT_TYPE" val="0"/>
  <p:tag name="KSO_WM_UNIT_DECORATE_INFO" val="{&quot;DecorateInfoX&quot;:{&quot;IsLeft&quot;:false,&quot;IsRight&quot;:true,&quot;IsAbs&quot;:true},&quot;DecorateInfoY&quot;:{&quot;IsTop&quot;:false,&quot;IsBottom&quot;:true,&quot;IsAbs&quot;:true}}"/>
</p:tagLst>
</file>

<file path=ppt/tags/tag4.xml><?xml version="1.0" encoding="utf-8"?>
<p:tagLst xmlns:a="http://schemas.openxmlformats.org/drawingml/2006/main" xmlns:r="http://schemas.openxmlformats.org/officeDocument/2006/relationships" xmlns:p="http://schemas.openxmlformats.org/presentationml/2006/main">
  <p:tag name="KSO_WM_UNIT_TABLE_BEAUTIFY" val="smartTable{8238a551-bde8-4b16-9e41-daf71c66da2a}"/>
  <p:tag name="TABLE_ENDDRAG_ORIGIN_RECT" val="682*164"/>
  <p:tag name="TABLE_ENDDRAG_RECT" val="144*240*682*164"/>
</p:tagLst>
</file>

<file path=ppt/tags/tag5.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2486,&quot;width&quot;:2508}"/>
</p:tagLst>
</file>

<file path=ppt/tags/tag6.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2777,&quot;width&quot;:2777}"/>
</p:tagLst>
</file>

<file path=ppt/tags/tag7.xml><?xml version="1.0" encoding="utf-8"?>
<p:tagLst xmlns:a="http://schemas.openxmlformats.org/drawingml/2006/main" xmlns:r="http://schemas.openxmlformats.org/officeDocument/2006/relationships" xmlns:p="http://schemas.openxmlformats.org/presentationml/2006/main">
  <p:tag name="KSO_WM_UNIT_TABLE_BEAUTIFY" val="smartTable{8238a551-bde8-4b16-9e41-daf71c66da2a}"/>
  <p:tag name="TABLE_ENDDRAG_ORIGIN_RECT" val="682*164"/>
  <p:tag name="TABLE_ENDDRAG_RECT" val="144*240*682*164"/>
</p:tagLst>
</file>

<file path=ppt/theme/theme1.xml><?xml version="1.0" encoding="utf-8"?>
<a:theme xmlns:a="http://schemas.openxmlformats.org/drawingml/2006/main" name="Contents Slide Master">
  <a:themeElements>
    <a:clrScheme name="2019-Business plan">
      <a:dk1>
        <a:sysClr val="windowText" lastClr="000000"/>
      </a:dk1>
      <a:lt1>
        <a:sysClr val="window" lastClr="FFFFFF"/>
      </a:lt1>
      <a:dk2>
        <a:srgbClr val="44546A"/>
      </a:dk2>
      <a:lt2>
        <a:srgbClr val="E7E6E6"/>
      </a:lt2>
      <a:accent1>
        <a:srgbClr val="5EBEE4"/>
      </a:accent1>
      <a:accent2>
        <a:srgbClr val="4CD6B0"/>
      </a:accent2>
      <a:accent3>
        <a:srgbClr val="98DC56"/>
      </a:accent3>
      <a:accent4>
        <a:srgbClr val="5EBEE4"/>
      </a:accent4>
      <a:accent5>
        <a:srgbClr val="4CD6B0"/>
      </a:accent5>
      <a:accent6>
        <a:srgbClr val="98DC56"/>
      </a:accent6>
      <a:hlink>
        <a:srgbClr val="BFBFBF"/>
      </a:hlink>
      <a:folHlink>
        <a:srgbClr val="BFBFBF"/>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1197</TotalTime>
  <Words>1057</Words>
  <Application>Microsoft Macintosh PowerPoint</Application>
  <PresentationFormat>Widescreen</PresentationFormat>
  <Paragraphs>229</Paragraphs>
  <Slides>30</Slides>
  <Notes>3</Notes>
  <HiddenSlides>1</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30</vt:i4>
      </vt:variant>
    </vt:vector>
  </HeadingPairs>
  <TitlesOfParts>
    <vt:vector size="37" baseType="lpstr">
      <vt:lpstr>微软雅黑</vt:lpstr>
      <vt:lpstr>Arial</vt:lpstr>
      <vt:lpstr>Bangla MN</vt:lpstr>
      <vt:lpstr>Calibri</vt:lpstr>
      <vt:lpstr>Courier New</vt:lpstr>
      <vt:lpstr>Gurmukhi MN</vt:lpstr>
      <vt:lpstr>Contents Slide Master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ziyan zhao</dc:creator>
  <cp:lastModifiedBy>Huang Raelene</cp:lastModifiedBy>
  <cp:revision>65</cp:revision>
  <dcterms:created xsi:type="dcterms:W3CDTF">2020-05-27T15:14:23Z</dcterms:created>
  <dcterms:modified xsi:type="dcterms:W3CDTF">2020-10-19T04:24:01Z</dcterms:modified>
</cp:coreProperties>
</file>